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307" r:id="rId2"/>
    <p:sldId id="257" r:id="rId3"/>
    <p:sldId id="258" r:id="rId4"/>
    <p:sldId id="298" r:id="rId5"/>
    <p:sldId id="299" r:id="rId6"/>
    <p:sldId id="300" r:id="rId7"/>
    <p:sldId id="301" r:id="rId8"/>
    <p:sldId id="302" r:id="rId9"/>
    <p:sldId id="303" r:id="rId10"/>
    <p:sldId id="304" r:id="rId11"/>
    <p:sldId id="305" r:id="rId12"/>
    <p:sldId id="259" r:id="rId13"/>
    <p:sldId id="308" r:id="rId14"/>
    <p:sldId id="309" r:id="rId15"/>
    <p:sldId id="310" r:id="rId16"/>
    <p:sldId id="311" r:id="rId17"/>
    <p:sldId id="275" r:id="rId18"/>
    <p:sldId id="313" r:id="rId19"/>
    <p:sldId id="314" r:id="rId20"/>
    <p:sldId id="276" r:id="rId21"/>
    <p:sldId id="312" r:id="rId22"/>
    <p:sldId id="315" r:id="rId23"/>
    <p:sldId id="279" r:id="rId24"/>
    <p:sldId id="286" r:id="rId25"/>
    <p:sldId id="287" r:id="rId26"/>
    <p:sldId id="288" r:id="rId27"/>
    <p:sldId id="289" r:id="rId28"/>
    <p:sldId id="290" r:id="rId29"/>
    <p:sldId id="293" r:id="rId30"/>
    <p:sldId id="294" r:id="rId31"/>
    <p:sldId id="295" r:id="rId32"/>
    <p:sldId id="296" r:id="rId33"/>
    <p:sldId id="297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4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 descr="https://gigabaza.ru/images/74/146288/m702c063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14480" y="1785926"/>
            <a:ext cx="6035691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Герой </a:t>
            </a:r>
          </a:p>
          <a:p>
            <a:r>
              <a:rPr lang="ru-RU" sz="60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своего </a:t>
            </a:r>
          </a:p>
          <a:p>
            <a:r>
              <a:rPr lang="ru-RU" sz="60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времени</a:t>
            </a:r>
            <a:endParaRPr lang="ru-RU" sz="6000" b="1" i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data5.i.gallery.ru/albums/gallery/54356-1ca85-10656187-m750x7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000108"/>
            <a:ext cx="7850026" cy="574987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357554" y="0"/>
            <a:ext cx="269496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i="1" dirty="0" smtClean="0">
                <a:latin typeface="Times New Roman" pitchFamily="18" charset="0"/>
                <a:cs typeface="Times New Roman" pitchFamily="18" charset="0"/>
              </a:rPr>
              <a:t>Тамань</a:t>
            </a:r>
            <a:endParaRPr lang="ru-RU" sz="6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img.tourister.ru/files/1/2/4/5/9/1/0/6/clones/870_600_fixedwidt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214422"/>
            <a:ext cx="7909562" cy="551656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071802" y="0"/>
            <a:ext cx="327346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i="1" dirty="0" smtClean="0">
                <a:latin typeface="Times New Roman" pitchFamily="18" charset="0"/>
                <a:cs typeface="Times New Roman" pitchFamily="18" charset="0"/>
              </a:rPr>
              <a:t>г. Машук</a:t>
            </a:r>
            <a:endParaRPr lang="ru-RU" sz="6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Конкурс №2</a:t>
            </a:r>
            <a:endParaRPr lang="ru-RU" sz="5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500174"/>
            <a:ext cx="8372476" cy="462598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5400" i="1" dirty="0" smtClean="0">
                <a:latin typeface="Times New Roman" pitchFamily="18" charset="0"/>
                <a:cs typeface="Times New Roman" pitchFamily="18" charset="0"/>
              </a:rPr>
              <a:t>   Стихами можно </a:t>
            </a:r>
          </a:p>
          <a:p>
            <a:pPr>
              <a:buNone/>
            </a:pPr>
            <a:r>
              <a:rPr lang="ru-RU" sz="5400" i="1" dirty="0" smtClean="0">
                <a:latin typeface="Times New Roman" pitchFamily="18" charset="0"/>
                <a:cs typeface="Times New Roman" pitchFamily="18" charset="0"/>
              </a:rPr>
              <a:t>                        рисовать,</a:t>
            </a:r>
          </a:p>
          <a:p>
            <a:pPr>
              <a:buNone/>
            </a:pPr>
            <a:r>
              <a:rPr lang="ru-RU" sz="5400" i="1" dirty="0" smtClean="0">
                <a:latin typeface="Times New Roman" pitchFamily="18" charset="0"/>
                <a:cs typeface="Times New Roman" pitchFamily="18" charset="0"/>
              </a:rPr>
              <a:t>   Как будто</a:t>
            </a:r>
          </a:p>
          <a:p>
            <a:pPr>
              <a:buNone/>
            </a:pPr>
            <a:r>
              <a:rPr lang="ru-RU" sz="5400" i="1" dirty="0" smtClean="0">
                <a:latin typeface="Times New Roman" pitchFamily="18" charset="0"/>
                <a:cs typeface="Times New Roman" pitchFamily="18" charset="0"/>
              </a:rPr>
              <a:t>                       красками…</a:t>
            </a:r>
            <a:endParaRPr lang="ru-RU" sz="54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785794"/>
            <a:ext cx="8715436" cy="5340369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Первое стихотворение</a:t>
            </a:r>
          </a:p>
          <a:p>
            <a:pPr>
              <a:buNone/>
            </a:pPr>
            <a:r>
              <a:rPr lang="ru-RU" sz="3800" b="1" i="1" dirty="0" smtClean="0">
                <a:latin typeface="Times New Roman" pitchFamily="18" charset="0"/>
                <a:cs typeface="Times New Roman" pitchFamily="18" charset="0"/>
              </a:rPr>
              <a:t>Один и без цели по свету </a:t>
            </a:r>
            <a:r>
              <a:rPr lang="ru-RU" sz="3800" b="1" i="1" dirty="0" err="1" smtClean="0">
                <a:latin typeface="Times New Roman" pitchFamily="18" charset="0"/>
                <a:cs typeface="Times New Roman" pitchFamily="18" charset="0"/>
              </a:rPr>
              <a:t>ношуся</a:t>
            </a:r>
            <a:r>
              <a:rPr lang="ru-RU" sz="3800" b="1" i="1" dirty="0" smtClean="0">
                <a:latin typeface="Times New Roman" pitchFamily="18" charset="0"/>
                <a:cs typeface="Times New Roman" pitchFamily="18" charset="0"/>
              </a:rPr>
              <a:t> давно я,</a:t>
            </a:r>
          </a:p>
          <a:p>
            <a:pPr>
              <a:buNone/>
            </a:pPr>
            <a:r>
              <a:rPr lang="ru-RU" sz="3800" b="1" i="1" dirty="0" smtClean="0">
                <a:latin typeface="Times New Roman" pitchFamily="18" charset="0"/>
                <a:cs typeface="Times New Roman" pitchFamily="18" charset="0"/>
              </a:rPr>
              <a:t>Засох я без тени, увял я без сна и покоя.</a:t>
            </a:r>
          </a:p>
          <a:p>
            <a:pPr>
              <a:buNone/>
            </a:pPr>
            <a:r>
              <a:rPr lang="ru-RU" sz="3800" b="1" i="1" dirty="0" smtClean="0">
                <a:latin typeface="Times New Roman" pitchFamily="18" charset="0"/>
                <a:cs typeface="Times New Roman" pitchFamily="18" charset="0"/>
              </a:rPr>
              <a:t>Прими же пришельца меж листьев своих изумрудных,</a:t>
            </a:r>
          </a:p>
          <a:p>
            <a:pPr>
              <a:buNone/>
            </a:pPr>
            <a:r>
              <a:rPr lang="ru-RU" sz="3800" b="1" i="1" dirty="0" smtClean="0">
                <a:latin typeface="Times New Roman" pitchFamily="18" charset="0"/>
                <a:cs typeface="Times New Roman" pitchFamily="18" charset="0"/>
              </a:rPr>
              <a:t>Немало я знаю рассказов мудреных и чудных…</a:t>
            </a:r>
            <a:endParaRPr lang="ru-RU" sz="38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57166"/>
            <a:ext cx="9144000" cy="5983311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Второе стихотворение</a:t>
            </a:r>
          </a:p>
          <a:p>
            <a:pPr algn="ctr">
              <a:buNone/>
            </a:pPr>
            <a:r>
              <a:rPr lang="ru-RU" sz="3800" b="1" i="1" dirty="0" smtClean="0">
                <a:latin typeface="Times New Roman" pitchFamily="18" charset="0"/>
                <a:cs typeface="Times New Roman" pitchFamily="18" charset="0"/>
              </a:rPr>
              <a:t>Но только что сумрак на землю упал,</a:t>
            </a:r>
          </a:p>
          <a:p>
            <a:pPr>
              <a:buNone/>
            </a:pPr>
            <a:r>
              <a:rPr lang="ru-RU" sz="3800" b="1" i="1" dirty="0" smtClean="0">
                <a:latin typeface="Times New Roman" pitchFamily="18" charset="0"/>
                <a:cs typeface="Times New Roman" pitchFamily="18" charset="0"/>
              </a:rPr>
              <a:t> 	По корням упругим топор застучал, </a:t>
            </a:r>
          </a:p>
          <a:p>
            <a:pPr>
              <a:buNone/>
            </a:pPr>
            <a:r>
              <a:rPr lang="ru-RU" sz="3800" b="1" i="1" dirty="0" smtClean="0">
                <a:latin typeface="Times New Roman" pitchFamily="18" charset="0"/>
                <a:cs typeface="Times New Roman" pitchFamily="18" charset="0"/>
              </a:rPr>
              <a:t> 	И пали без жизни питомцы столетий!</a:t>
            </a:r>
          </a:p>
          <a:p>
            <a:pPr>
              <a:buNone/>
            </a:pPr>
            <a:r>
              <a:rPr lang="ru-RU" sz="3800" b="1" i="1" dirty="0" smtClean="0">
                <a:latin typeface="Times New Roman" pitchFamily="18" charset="0"/>
                <a:cs typeface="Times New Roman" pitchFamily="18" charset="0"/>
              </a:rPr>
              <a:t> 	Одежду их сорвали малые дети,</a:t>
            </a:r>
          </a:p>
          <a:p>
            <a:pPr>
              <a:buNone/>
            </a:pPr>
            <a:r>
              <a:rPr lang="ru-RU" sz="3800" b="1" i="1" dirty="0" smtClean="0">
                <a:latin typeface="Times New Roman" pitchFamily="18" charset="0"/>
                <a:cs typeface="Times New Roman" pitchFamily="18" charset="0"/>
              </a:rPr>
              <a:t> 	Изрублены были тела их потом,</a:t>
            </a:r>
          </a:p>
          <a:p>
            <a:pPr>
              <a:buNone/>
            </a:pPr>
            <a:r>
              <a:rPr lang="ru-RU" sz="3800" b="1" i="1" dirty="0" smtClean="0">
                <a:latin typeface="Times New Roman" pitchFamily="18" charset="0"/>
                <a:cs typeface="Times New Roman" pitchFamily="18" charset="0"/>
              </a:rPr>
              <a:t> 	И медленно жгли до утра их огнем.  </a:t>
            </a:r>
            <a:endParaRPr lang="ru-RU" sz="38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214422"/>
            <a:ext cx="9001156" cy="491174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	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Третье стихотворение</a:t>
            </a:r>
          </a:p>
          <a:p>
            <a:pPr>
              <a:buNone/>
            </a:pP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	Утром в путь она умчалась рано, </a:t>
            </a:r>
          </a:p>
          <a:p>
            <a:pPr>
              <a:buNone/>
            </a:pP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	По лазури весело играя;</a:t>
            </a:r>
          </a:p>
          <a:p>
            <a:pPr>
              <a:buNone/>
            </a:pP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	Но остался влажный след в морщине...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142984"/>
            <a:ext cx="9001156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800" b="1" i="1" dirty="0" smtClean="0">
                <a:latin typeface="Times New Roman" pitchFamily="18" charset="0"/>
                <a:cs typeface="Times New Roman" pitchFamily="18" charset="0"/>
              </a:rPr>
              <a:t>Первое стихотворение – «Листок»</a:t>
            </a:r>
          </a:p>
          <a:p>
            <a:pPr>
              <a:buNone/>
            </a:pPr>
            <a:endParaRPr lang="ru-RU" sz="38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800" b="1" i="1" dirty="0" smtClean="0">
                <a:latin typeface="Times New Roman" pitchFamily="18" charset="0"/>
                <a:cs typeface="Times New Roman" pitchFamily="18" charset="0"/>
              </a:rPr>
              <a:t>Второе стихотворение – «Три пальмы»</a:t>
            </a:r>
          </a:p>
          <a:p>
            <a:pPr>
              <a:buNone/>
            </a:pPr>
            <a:endParaRPr lang="ru-RU" sz="38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800" b="1" i="1" dirty="0" smtClean="0">
                <a:latin typeface="Times New Roman" pitchFamily="18" charset="0"/>
                <a:cs typeface="Times New Roman" pitchFamily="18" charset="0"/>
              </a:rPr>
              <a:t>Третье стихотворение – «Утес»</a:t>
            </a:r>
            <a:endParaRPr lang="ru-RU" sz="38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Конкурс №3</a:t>
            </a:r>
            <a:endParaRPr lang="ru-RU" sz="5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357298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5400" i="1" dirty="0">
                <a:latin typeface="Times New Roman" pitchFamily="18" charset="0"/>
                <a:cs typeface="Times New Roman" pitchFamily="18" charset="0"/>
              </a:rPr>
              <a:t>Любите </a:t>
            </a:r>
            <a:endParaRPr lang="ru-RU" sz="54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5400" i="1" dirty="0" smtClean="0">
                <a:latin typeface="Times New Roman" pitchFamily="18" charset="0"/>
                <a:cs typeface="Times New Roman" pitchFamily="18" charset="0"/>
              </a:rPr>
              <a:t>				живопись</a:t>
            </a:r>
            <a:r>
              <a:rPr lang="ru-RU" sz="5400" i="1" dirty="0">
                <a:latin typeface="Times New Roman" pitchFamily="18" charset="0"/>
                <a:cs typeface="Times New Roman" pitchFamily="18" charset="0"/>
              </a:rPr>
              <a:t>, </a:t>
            </a:r>
            <a:endParaRPr lang="ru-RU" sz="54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5400" i="1" dirty="0" smtClean="0">
                <a:latin typeface="Times New Roman" pitchFamily="18" charset="0"/>
                <a:cs typeface="Times New Roman" pitchFamily="18" charset="0"/>
              </a:rPr>
              <a:t>							поэты</a:t>
            </a:r>
            <a:r>
              <a:rPr lang="ru-RU" sz="5400" i="1" dirty="0">
                <a:latin typeface="Times New Roman" pitchFamily="18" charset="0"/>
                <a:cs typeface="Times New Roman" pitchFamily="18" charset="0"/>
              </a:rPr>
              <a:t>!..</a:t>
            </a:r>
          </a:p>
        </p:txBody>
      </p:sp>
      <p:pic>
        <p:nvPicPr>
          <p:cNvPr id="52226" name="Picture 2" descr="https://www.york.ac.uk/media/historyofart/Interior%20of%20the%20National%20Gallery-494x3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3143248"/>
            <a:ext cx="4705350" cy="3409951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ds04.infourok.ru/uploads/ex/09a1/00001d28-2d680353/hello_html_7e2a768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6256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fs00.infourok.ru/images/doc/257/262288/img4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AutoShape 4" descr="https://img-fotki.yandex.ru/get/5503/tatya-vorons2007.281/0_4f0d7_315ce79d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8918" name="AutoShape 6" descr="https://img-fotki.yandex.ru/get/5503/tatya-vorons2007.281/0_4f0d7_315ce79d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8920" name="AutoShape 8" descr="https://img-fotki.yandex.ru/get/5503/tatya-vorons2007.281/0_4f0d7_315ce79d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8922" name="AutoShape 10" descr="https://img-fotki.yandex.ru/get/5503/tatya-vorons2007.281/0_4f0d7_315ce79d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8924" name="AutoShape 12" descr="https://img-fotki.yandex.ru/get/5503/tatya-vorons2007.281/0_4f0d7_315ce79d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8926" name="AutoShape 14" descr="https://img-fotki.yandex.ru/get/5503/tatya-vorons2007.281/0_4f0d7_315ce79d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8928" name="AutoShape 16" descr="https://img-fotki.yandex.ru/get/5503/tatya-vorons2007.281/0_4f0d7_315ce79d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986" name="Picture 2" descr="http://www.sinergia-lib.ru/data_images/original/img_1096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57166"/>
            <a:ext cx="5357818" cy="6000792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5429160" y="1285860"/>
            <a:ext cx="371484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Нет, я не Байрон, я другой,</a:t>
            </a:r>
          </a:p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Еще неведомый избранник,</a:t>
            </a:r>
          </a:p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Как он, гонимый миром странник,</a:t>
            </a:r>
          </a:p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Но только с русскою душой…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 descr="http://a4format.ru/index_pic.php?data=photos/47cef116.jpg&amp;percenta=1.0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1142984"/>
            <a:ext cx="8749125" cy="4148137"/>
          </a:xfrm>
          <a:prstGeom prst="rect">
            <a:avLst/>
          </a:prstGeom>
          <a:noFill/>
          <a:effectLst>
            <a:softEdge rad="3175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ds04.infourok.ru/uploads/ex/09a1/00001d28-2d680353/hello_html_7e2a768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214291"/>
            <a:ext cx="7697528" cy="528641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857488" y="5643578"/>
            <a:ext cx="290015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latin typeface="Monotype Corsiva" pitchFamily="66" charset="0"/>
              </a:rPr>
              <a:t>«Мцыри»</a:t>
            </a:r>
            <a:endParaRPr lang="ru-RU" sz="6000" b="1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fs00.infourok.ru/images/doc/257/262288/img4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142852"/>
            <a:ext cx="7810522" cy="535785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214414" y="5572140"/>
            <a:ext cx="708719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latin typeface="Monotype Corsiva" pitchFamily="66" charset="0"/>
              </a:rPr>
              <a:t>«Герой нашего времени»</a:t>
            </a:r>
            <a:endParaRPr lang="ru-RU" sz="6000" b="1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a4format.ru/index_pic.php?data=photos/47cef116.jpg&amp;percenta=1.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42852"/>
            <a:ext cx="8749125" cy="4148137"/>
          </a:xfrm>
          <a:prstGeom prst="rect">
            <a:avLst/>
          </a:prstGeom>
          <a:noFill/>
          <a:effectLst>
            <a:softEdge rad="31750"/>
          </a:effectLst>
        </p:spPr>
      </p:pic>
      <p:sp>
        <p:nvSpPr>
          <p:cNvPr id="4" name="TextBox 3"/>
          <p:cNvSpPr txBox="1"/>
          <p:nvPr/>
        </p:nvSpPr>
        <p:spPr>
          <a:xfrm>
            <a:off x="0" y="4929198"/>
            <a:ext cx="86439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atin typeface="Monotype Corsiva" pitchFamily="66" charset="0"/>
              </a:rPr>
              <a:t>«Песнь про купца Калашникова»</a:t>
            </a:r>
            <a:endParaRPr lang="ru-RU" sz="5400" b="1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357298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5400" b="1" i="1" dirty="0">
                <a:latin typeface="Times New Roman" pitchFamily="18" charset="0"/>
                <a:cs typeface="Times New Roman" pitchFamily="18" charset="0"/>
              </a:rPr>
              <a:t>Созвучье </a:t>
            </a:r>
            <a:endParaRPr lang="ru-RU" sz="54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>				слов </a:t>
            </a:r>
          </a:p>
          <a:p>
            <a:pPr>
              <a:buNone/>
            </a:pP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>						живых...</a:t>
            </a:r>
            <a:endParaRPr lang="ru-RU" sz="5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Конкурс №4</a:t>
            </a:r>
            <a:endParaRPr lang="ru-RU" sz="5400" b="1" dirty="0"/>
          </a:p>
        </p:txBody>
      </p:sp>
      <p:pic>
        <p:nvPicPr>
          <p:cNvPr id="63490" name="Picture 2" descr="http://digitalage.com.tr/wp-content/uploads/2016/07/shutterstock_128789735-372x2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643314"/>
            <a:ext cx="4536313" cy="3024209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214282" y="4286256"/>
            <a:ext cx="8358246" cy="857256"/>
          </a:xfrm>
          <a:prstGeom prst="rect">
            <a:avLst/>
          </a:prstGeom>
          <a:effectLst>
            <a:softEdge rad="63500"/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Ассоциация №3.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Барс, грузинка, монастырь, горы.</a:t>
            </a:r>
            <a:endParaRPr lang="ru-RU" sz="4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214282" y="2571744"/>
            <a:ext cx="8229600" cy="857256"/>
          </a:xfrm>
          <a:effectLst>
            <a:softEdge rad="63500"/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l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Ассоциация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№2.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Белый, море, одиночество, лазурь.</a:t>
            </a:r>
            <a:endParaRPr lang="ru-RU" sz="4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142844" y="785794"/>
            <a:ext cx="8858312" cy="857256"/>
          </a:xfrm>
          <a:prstGeom prst="rect">
            <a:avLst/>
          </a:prstGeom>
          <a:effectLst>
            <a:softEdge rad="63500"/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Ассоциация №1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Осень, пушка, кивер, солдат.</a:t>
            </a:r>
            <a:endParaRPr kumimoji="0" lang="ru-RU" sz="4000" b="0" i="1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857224" y="5857892"/>
            <a:ext cx="7800972" cy="857256"/>
          </a:xfrm>
          <a:effectLst>
            <a:softEdge rad="63500"/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«Бородино»</a:t>
            </a:r>
            <a:endParaRPr lang="ru-RU" sz="6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http://uslide.ru/images/15/21529/960/img2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1538" y="142852"/>
            <a:ext cx="7524801" cy="56436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571472" y="5572140"/>
            <a:ext cx="7800972" cy="857256"/>
          </a:xfrm>
          <a:effectLst>
            <a:softEdge rad="63500"/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6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«Парус»</a:t>
            </a:r>
            <a:endParaRPr lang="ru-RU" sz="6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http://detskie-stihi.com/wp-content/uploads/2017/06/paru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7" y="214290"/>
            <a:ext cx="7732111" cy="49292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571472" y="5572140"/>
            <a:ext cx="7800972" cy="857256"/>
          </a:xfrm>
          <a:effectLst>
            <a:softEdge rad="63500"/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6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«Мцыри»</a:t>
            </a:r>
            <a:endParaRPr lang="ru-RU" sz="6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https://fs01.infourok.ru/images/doc/63/77924/img1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214290"/>
            <a:ext cx="8072494" cy="52149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Конкурс №5</a:t>
            </a:r>
            <a:endParaRPr lang="ru-RU" sz="5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5400" i="1" dirty="0" smtClean="0">
                <a:latin typeface="Times New Roman" pitchFamily="18" charset="0"/>
                <a:cs typeface="Times New Roman" pitchFamily="18" charset="0"/>
              </a:rPr>
              <a:t>		«Рассыпанный»</a:t>
            </a:r>
            <a:endParaRPr lang="en-US" sz="54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5400" i="1" dirty="0" smtClean="0">
                <a:latin typeface="Times New Roman" pitchFamily="18" charset="0"/>
                <a:cs typeface="Times New Roman" pitchFamily="18" charset="0"/>
              </a:rPr>
              <a:t>					</a:t>
            </a:r>
            <a:r>
              <a:rPr lang="ru-RU" sz="5400" i="1" dirty="0" smtClean="0">
                <a:latin typeface="Times New Roman" pitchFamily="18" charset="0"/>
                <a:cs typeface="Times New Roman" pitchFamily="18" charset="0"/>
              </a:rPr>
              <a:t>	текст</a:t>
            </a:r>
            <a:endParaRPr lang="ru-RU" sz="54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olpictures.ru/photocache/b3/b34ea6580d6dcb3789b6817da31e656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2786058"/>
            <a:ext cx="2886952" cy="3400403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Конкурс №1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28596" y="1714488"/>
            <a:ext cx="8229600" cy="416877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000" i="1" dirty="0" smtClean="0">
                <a:latin typeface="Times New Roman" pitchFamily="18" charset="0"/>
                <a:cs typeface="Times New Roman" pitchFamily="18" charset="0"/>
              </a:rPr>
              <a:t>Путешествие </a:t>
            </a:r>
          </a:p>
          <a:p>
            <a:pPr algn="ctr">
              <a:buNone/>
            </a:pPr>
            <a:r>
              <a:rPr lang="ru-RU" sz="6000" i="1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6000" i="1" dirty="0" err="1" smtClean="0">
                <a:latin typeface="Times New Roman" pitchFamily="18" charset="0"/>
                <a:cs typeface="Times New Roman" pitchFamily="18" charset="0"/>
              </a:rPr>
              <a:t>лермонтовским</a:t>
            </a:r>
            <a:r>
              <a:rPr lang="ru-RU" sz="6000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местам</a:t>
            </a:r>
            <a:endParaRPr lang="ru-RU" sz="60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642918"/>
            <a:ext cx="8286808" cy="5429288"/>
          </a:xfrm>
          <a:effectLst>
            <a:softEdge rad="63500"/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И леса синие верхушки-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Построили редут.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И вот нашли большое поле: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Французы тут как тут.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У наших ушки на макушке!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Чуть утро осветило пушки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Есть разгуляться где на воле!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14290"/>
            <a:ext cx="8229600" cy="5411807"/>
          </a:xfrm>
          <a:effectLst>
            <a:softEdge rad="63500"/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1. И вот нашли большое поле: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2. Есть разгуляться где на воле! 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3. Построили редут.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4. У наших ушки на макушке! 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5. Чуть утро осветило пушки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6. И леса синие верхушки-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7. Французы тут как тут.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Конкурс №6</a:t>
            </a:r>
            <a:endParaRPr lang="ru-RU" sz="5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5400" i="1" dirty="0" smtClean="0">
                <a:latin typeface="Times New Roman" pitchFamily="18" charset="0"/>
                <a:cs typeface="Times New Roman" pitchFamily="18" charset="0"/>
              </a:rPr>
              <a:t>Литературная </a:t>
            </a:r>
          </a:p>
          <a:p>
            <a:pPr>
              <a:buNone/>
            </a:pPr>
            <a:r>
              <a:rPr lang="ru-RU" sz="5400" i="1" dirty="0" smtClean="0">
                <a:latin typeface="Times New Roman" pitchFamily="18" charset="0"/>
                <a:cs typeface="Times New Roman" pitchFamily="18" charset="0"/>
              </a:rPr>
              <a:t>						шкатулка</a:t>
            </a:r>
            <a:endParaRPr lang="ru-RU" sz="54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4276" name="Picture 4" descr="http://korsar-r.ru/shop/img_large/6053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3214686"/>
            <a:ext cx="4143404" cy="2928958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900igr.net/datai/literatura/Bela/0001-001-M.JU.-Lermonto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936"/>
            <a:ext cx="9144000" cy="683806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28596" y="714356"/>
            <a:ext cx="5899332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О, этот Лермонтов спальный…</a:t>
            </a:r>
          </a:p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О, Лермонтов, презрением могучим</a:t>
            </a:r>
          </a:p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К бездушным людям и страстям,</a:t>
            </a:r>
          </a:p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Ты был подобен молниям и тучам, </a:t>
            </a:r>
          </a:p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Бегущим по нетронутым путям.</a:t>
            </a:r>
          </a:p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Туман…Тамань… Пустыня внемлет Богу.</a:t>
            </a:r>
          </a:p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Как далеко до завтрашнего дня!..</a:t>
            </a:r>
          </a:p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И Лермонтов один выходит на дорогу,</a:t>
            </a:r>
          </a:p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Серебряными шпорами звеня.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 descr="http://tourweek.ru/upload/iblock/f0c/3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 descr="http://life.russiarunning.com/wp-content/uploads/2017/10/Besedka_Eolova_arfa_i_panorama_Pyatigorska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83" y="0"/>
            <a:ext cx="9138317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 descr="http://data5.i.gallery.ru/albums/gallery/54356-1ca85-10656187-m750x7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587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4" name="Picture 4" descr="https://img.tourister.ru/files/1/2/4/5/9/1/0/6/clones/870_600_fixedwidt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3976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tourweek.ru/upload/iblock/f0c/3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1071546"/>
            <a:ext cx="7524802" cy="564360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071802" y="0"/>
            <a:ext cx="310007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i="1" dirty="0" smtClean="0">
                <a:latin typeface="Times New Roman" pitchFamily="18" charset="0"/>
                <a:cs typeface="Times New Roman" pitchFamily="18" charset="0"/>
              </a:rPr>
              <a:t>Тарханы</a:t>
            </a:r>
            <a:endParaRPr lang="ru-RU" sz="6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life.russiarunning.com/wp-content/uploads/2017/10/Besedka_Eolova_arfa_i_panorama_Pyatigorska-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786" y="714356"/>
            <a:ext cx="7852465" cy="575013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000364" y="0"/>
            <a:ext cx="395018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i="1" dirty="0" smtClean="0">
                <a:latin typeface="Times New Roman" pitchFamily="18" charset="0"/>
                <a:cs typeface="Times New Roman" pitchFamily="18" charset="0"/>
              </a:rPr>
              <a:t>Пятигорск</a:t>
            </a:r>
            <a:endParaRPr lang="ru-RU" sz="6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427</TotalTime>
  <Words>319</Words>
  <Application>Microsoft Office PowerPoint</Application>
  <PresentationFormat>Экран (4:3)</PresentationFormat>
  <Paragraphs>87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Тема Office</vt:lpstr>
      <vt:lpstr>Слайд 1</vt:lpstr>
      <vt:lpstr>Слайд 2</vt:lpstr>
      <vt:lpstr>Конкурс №1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Конкурс №2</vt:lpstr>
      <vt:lpstr>Слайд 13</vt:lpstr>
      <vt:lpstr>Слайд 14</vt:lpstr>
      <vt:lpstr>Слайд 15</vt:lpstr>
      <vt:lpstr>Слайд 16</vt:lpstr>
      <vt:lpstr>Конкурс №3</vt:lpstr>
      <vt:lpstr>Слайд 18</vt:lpstr>
      <vt:lpstr>Слайд 19</vt:lpstr>
      <vt:lpstr>Слайд 20</vt:lpstr>
      <vt:lpstr>Слайд 21</vt:lpstr>
      <vt:lpstr>Слайд 22</vt:lpstr>
      <vt:lpstr>Слайд 23</vt:lpstr>
      <vt:lpstr>Конкурс №4</vt:lpstr>
      <vt:lpstr> Ассоциация №2. Белый, море, одиночество, лазурь.</vt:lpstr>
      <vt:lpstr> «Бородино»</vt:lpstr>
      <vt:lpstr>«Парус»</vt:lpstr>
      <vt:lpstr>«Мцыри»</vt:lpstr>
      <vt:lpstr>Конкурс №5</vt:lpstr>
      <vt:lpstr>Слайд 30</vt:lpstr>
      <vt:lpstr>Слайд 31</vt:lpstr>
      <vt:lpstr>Конкурс №6</vt:lpstr>
      <vt:lpstr>Слайд 33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mmmmm</dc:title>
  <cp:lastModifiedBy>Admin</cp:lastModifiedBy>
  <cp:revision>95</cp:revision>
  <dcterms:modified xsi:type="dcterms:W3CDTF">2019-12-01T05:19:34Z</dcterms:modified>
</cp:coreProperties>
</file>