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61" r:id="rId3"/>
    <p:sldId id="260" r:id="rId4"/>
    <p:sldId id="258" r:id="rId5"/>
    <p:sldId id="259" r:id="rId6"/>
    <p:sldId id="262" r:id="rId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6" d="100"/>
          <a:sy n="76" d="100"/>
        </p:scale>
        <p:origin x="-1206" y="1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95" name="Group 94"/>
          <p:cNvGrpSpPr/>
          <p:nvPr/>
        </p:nvGrpSpPr>
        <p:grpSpPr>
          <a:xfrm>
            <a:off x="0" y="-30477"/>
            <a:ext cx="9067800" cy="6889273"/>
            <a:chOff x="0" y="-30477"/>
            <a:chExt cx="9067800" cy="6889273"/>
          </a:xfrm>
        </p:grpSpPr>
        <p:cxnSp>
          <p:nvCxnSpPr>
            <p:cNvPr id="110" name="Straight Connector 109"/>
            <p:cNvCxnSpPr/>
            <p:nvPr/>
          </p:nvCxnSpPr>
          <p:spPr>
            <a:xfrm rot="16200000" flipH="1">
              <a:off x="-1447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a:xfrm rot="16200000" flipH="1">
              <a:off x="-1638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8" name="Straight Connector 177"/>
            <p:cNvCxnSpPr/>
            <p:nvPr/>
          </p:nvCxnSpPr>
          <p:spPr>
            <a:xfrm rot="5400000">
              <a:off x="-1485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p:nvCxnSpPr>
          <p:spPr>
            <a:xfrm rot="5400000">
              <a:off x="-32385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2" name="Straight Connector 181"/>
            <p:cNvCxnSpPr/>
            <p:nvPr/>
          </p:nvCxnSpPr>
          <p:spPr>
            <a:xfrm rot="16200000" flipH="1">
              <a:off x="-33147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3" name="Straight Connector 182"/>
            <p:cNvCxnSpPr/>
            <p:nvPr/>
          </p:nvCxnSpPr>
          <p:spPr>
            <a:xfrm rot="16200000" flipH="1">
              <a:off x="-1371600" y="2971800"/>
              <a:ext cx="6858000"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4" name="Straight Connector 183"/>
            <p:cNvCxnSpPr/>
            <p:nvPr/>
          </p:nvCxnSpPr>
          <p:spPr>
            <a:xfrm rot="16200000" flipH="1">
              <a:off x="-2819400" y="3200400"/>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p:nvCxnSpPr>
          <p:spPr>
            <a:xfrm rot="5400000">
              <a:off x="-2705099" y="3238500"/>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86" name="Straight Connector 185"/>
            <p:cNvCxnSpPr/>
            <p:nvPr/>
          </p:nvCxnSpPr>
          <p:spPr>
            <a:xfrm rot="16200000" flipH="1">
              <a:off x="-21336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p:nvCxnSpPr>
          <p:spPr>
            <a:xfrm rot="16200000" flipH="1">
              <a:off x="-31242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p:nvCxnSpPr>
          <p:spPr>
            <a:xfrm rot="16200000" flipH="1">
              <a:off x="-1828799" y="3352799"/>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p:nvCxnSpPr>
          <p:spPr>
            <a:xfrm rot="16200000" flipH="1">
              <a:off x="-28194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p:nvCxnSpPr>
          <p:spPr>
            <a:xfrm rot="16200000" flipH="1">
              <a:off x="-2438400" y="3124200"/>
              <a:ext cx="6858000" cy="609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p:cNvCxnSpPr/>
            <p:nvPr/>
          </p:nvCxnSpPr>
          <p:spPr>
            <a:xfrm rot="5400000">
              <a:off x="-173164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p:cNvCxnSpPr/>
            <p:nvPr/>
          </p:nvCxnSpPr>
          <p:spPr>
            <a:xfrm rot="5400000">
              <a:off x="-1142048"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69" name="Straight Connector 168"/>
            <p:cNvCxnSpPr/>
            <p:nvPr/>
          </p:nvCxnSpPr>
          <p:spPr>
            <a:xfrm rot="5400000">
              <a:off x="-9144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a:xfrm rot="5400000">
              <a:off x="-185547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rot="16200000" flipH="1">
              <a:off x="-26431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rot="16200000" flipH="1">
              <a:off x="-1954530" y="3326130"/>
              <a:ext cx="6858000" cy="20574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rot="16200000" flipH="1">
              <a:off x="-2362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9" name="Straight Connector 208"/>
            <p:cNvCxnSpPr/>
            <p:nvPr/>
          </p:nvCxnSpPr>
          <p:spPr>
            <a:xfrm rot="16200000" flipH="1">
              <a:off x="-21336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10" name="Straight Connector 209"/>
            <p:cNvCxnSpPr/>
            <p:nvPr/>
          </p:nvCxnSpPr>
          <p:spPr>
            <a:xfrm rot="16200000" flipH="1">
              <a:off x="1066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1" name="Straight Connector 210"/>
            <p:cNvCxnSpPr/>
            <p:nvPr/>
          </p:nvCxnSpPr>
          <p:spPr>
            <a:xfrm rot="16200000" flipH="1">
              <a:off x="876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2" name="Straight Connector 211"/>
            <p:cNvCxnSpPr/>
            <p:nvPr/>
          </p:nvCxnSpPr>
          <p:spPr>
            <a:xfrm rot="5400000">
              <a:off x="1028700" y="3238500"/>
              <a:ext cx="6858000"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3" name="Straight Connector 212"/>
            <p:cNvCxnSpPr/>
            <p:nvPr/>
          </p:nvCxnSpPr>
          <p:spPr>
            <a:xfrm rot="5400000">
              <a:off x="-7239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4" name="Straight Connector 213"/>
            <p:cNvCxnSpPr/>
            <p:nvPr/>
          </p:nvCxnSpPr>
          <p:spPr>
            <a:xfrm rot="16200000" flipH="1">
              <a:off x="-8001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5" name="Straight Connector 214"/>
            <p:cNvCxnSpPr/>
            <p:nvPr/>
          </p:nvCxnSpPr>
          <p:spPr>
            <a:xfrm rot="5400000">
              <a:off x="-152400" y="3429000"/>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6" name="Straight Connector 215"/>
            <p:cNvCxnSpPr/>
            <p:nvPr/>
          </p:nvCxnSpPr>
          <p:spPr>
            <a:xfrm rot="16200000" flipH="1">
              <a:off x="-304800" y="3200400"/>
              <a:ext cx="6858000"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p:cNvCxnSpPr/>
            <p:nvPr/>
          </p:nvCxnSpPr>
          <p:spPr>
            <a:xfrm rot="5400000">
              <a:off x="-190499" y="3238500"/>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18" name="Straight Connector 217"/>
            <p:cNvCxnSpPr/>
            <p:nvPr/>
          </p:nvCxnSpPr>
          <p:spPr>
            <a:xfrm rot="16200000" flipH="1">
              <a:off x="3810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p:cNvCxnSpPr/>
            <p:nvPr/>
          </p:nvCxnSpPr>
          <p:spPr>
            <a:xfrm rot="16200000" flipH="1">
              <a:off x="-6096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p:nvCxnSpPr>
          <p:spPr>
            <a:xfrm rot="16200000" flipH="1">
              <a:off x="685801" y="3352799"/>
              <a:ext cx="6858000" cy="152401"/>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p:cNvCxnSpPr/>
            <p:nvPr/>
          </p:nvCxnSpPr>
          <p:spPr>
            <a:xfrm rot="16200000" flipH="1">
              <a:off x="-304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p:nvCxnSpPr>
          <p:spPr>
            <a:xfrm rot="5400000">
              <a:off x="-10287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23" name="Straight Connector 222"/>
            <p:cNvCxnSpPr/>
            <p:nvPr/>
          </p:nvCxnSpPr>
          <p:spPr>
            <a:xfrm rot="5400000">
              <a:off x="78295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p:nvCxnSpPr>
          <p:spPr>
            <a:xfrm rot="5400000">
              <a:off x="1372552"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5" name="Straight Connector 224"/>
            <p:cNvCxnSpPr/>
            <p:nvPr/>
          </p:nvCxnSpPr>
          <p:spPr>
            <a:xfrm rot="5400000">
              <a:off x="1600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p:nvCxnSpPr>
          <p:spPr>
            <a:xfrm rot="5400000">
              <a:off x="65913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27" name="Straight Connector 226"/>
            <p:cNvCxnSpPr/>
            <p:nvPr/>
          </p:nvCxnSpPr>
          <p:spPr>
            <a:xfrm rot="16200000" flipH="1">
              <a:off x="-1285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p:nvCxnSpPr>
          <p:spPr>
            <a:xfrm rot="16200000" flipH="1">
              <a:off x="560070" y="3326130"/>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9" name="Straight Connector 228"/>
            <p:cNvCxnSpPr/>
            <p:nvPr/>
          </p:nvCxnSpPr>
          <p:spPr>
            <a:xfrm rot="16200000" flipH="1">
              <a:off x="1524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p:nvCxnSpPr>
          <p:spPr>
            <a:xfrm rot="16200000" flipH="1">
              <a:off x="3810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7" name="Straight Connector 236"/>
            <p:cNvCxnSpPr/>
            <p:nvPr/>
          </p:nvCxnSpPr>
          <p:spPr>
            <a:xfrm rot="16200000" flipH="1">
              <a:off x="2743200" y="3352801"/>
              <a:ext cx="6858000" cy="1524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p:nvPr/>
          </p:nvCxnSpPr>
          <p:spPr>
            <a:xfrm rot="16200000" flipH="1">
              <a:off x="2095501"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9" name="Straight Connector 238"/>
            <p:cNvCxnSpPr/>
            <p:nvPr/>
          </p:nvCxnSpPr>
          <p:spPr>
            <a:xfrm rot="5400000">
              <a:off x="2705100"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p:nvCxnSpPr>
          <p:spPr>
            <a:xfrm rot="5400000">
              <a:off x="1828801" y="3276600"/>
              <a:ext cx="6857999"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41" name="Straight Connector 240"/>
            <p:cNvCxnSpPr/>
            <p:nvPr/>
          </p:nvCxnSpPr>
          <p:spPr>
            <a:xfrm rot="16200000" flipH="1">
              <a:off x="1066800" y="3200402"/>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42" name="Straight Connector 241"/>
            <p:cNvCxnSpPr/>
            <p:nvPr/>
          </p:nvCxnSpPr>
          <p:spPr>
            <a:xfrm rot="16200000" flipH="1">
              <a:off x="2362201" y="3352800"/>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43" name="Straight Connector 242"/>
            <p:cNvCxnSpPr/>
            <p:nvPr/>
          </p:nvCxnSpPr>
          <p:spPr>
            <a:xfrm rot="5400000">
              <a:off x="2646045" y="2722246"/>
              <a:ext cx="6858000"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244" name="Straight Connector 243"/>
            <p:cNvCxnSpPr/>
            <p:nvPr/>
          </p:nvCxnSpPr>
          <p:spPr>
            <a:xfrm rot="5400000">
              <a:off x="3048952" y="3277553"/>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45" name="Straight Connector 244"/>
            <p:cNvCxnSpPr/>
            <p:nvPr/>
          </p:nvCxnSpPr>
          <p:spPr>
            <a:xfrm rot="5400000">
              <a:off x="2895600" y="3276601"/>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6" name="Straight Connector 245"/>
            <p:cNvCxnSpPr/>
            <p:nvPr/>
          </p:nvCxnSpPr>
          <p:spPr>
            <a:xfrm rot="5400000">
              <a:off x="2388870" y="3227071"/>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47" name="Straight Connector 246"/>
            <p:cNvCxnSpPr/>
            <p:nvPr/>
          </p:nvCxnSpPr>
          <p:spPr>
            <a:xfrm rot="16200000" flipH="1">
              <a:off x="22364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8" name="Straight Connector 247"/>
            <p:cNvCxnSpPr/>
            <p:nvPr/>
          </p:nvCxnSpPr>
          <p:spPr>
            <a:xfrm rot="16200000" flipH="1">
              <a:off x="17526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9" name="Straight Connector 248"/>
            <p:cNvCxnSpPr/>
            <p:nvPr/>
          </p:nvCxnSpPr>
          <p:spPr>
            <a:xfrm rot="16200000" flipH="1">
              <a:off x="19812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0" name="Straight Connector 249"/>
            <p:cNvCxnSpPr/>
            <p:nvPr/>
          </p:nvCxnSpPr>
          <p:spPr>
            <a:xfrm rot="5400000">
              <a:off x="3467100" y="3314701"/>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1" name="Straight Connector 250"/>
            <p:cNvCxnSpPr/>
            <p:nvPr/>
          </p:nvCxnSpPr>
          <p:spPr>
            <a:xfrm rot="16200000" flipH="1">
              <a:off x="3467099" y="3314701"/>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2" name="Straight Connector 251"/>
            <p:cNvCxnSpPr/>
            <p:nvPr/>
          </p:nvCxnSpPr>
          <p:spPr>
            <a:xfrm rot="5400000">
              <a:off x="4038600" y="3429001"/>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3" name="Straight Connector 252"/>
            <p:cNvCxnSpPr/>
            <p:nvPr/>
          </p:nvCxnSpPr>
          <p:spPr>
            <a:xfrm rot="16200000" flipH="1">
              <a:off x="3886200" y="3200401"/>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254" name="Straight Connector 253"/>
            <p:cNvCxnSpPr/>
            <p:nvPr/>
          </p:nvCxnSpPr>
          <p:spPr>
            <a:xfrm rot="5400000">
              <a:off x="4000501" y="3238501"/>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p:nvCxnSpPr>
          <p:spPr>
            <a:xfrm rot="16200000" flipH="1">
              <a:off x="4572000" y="3200401"/>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p:nvCxnSpPr>
          <p:spPr>
            <a:xfrm rot="16200000" flipH="1">
              <a:off x="3733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8" name="Straight Connector 257"/>
            <p:cNvCxnSpPr/>
            <p:nvPr/>
          </p:nvCxnSpPr>
          <p:spPr>
            <a:xfrm rot="5400000">
              <a:off x="36195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p:nvCxnSpPr>
          <p:spPr>
            <a:xfrm rot="16200000" flipH="1">
              <a:off x="4214813" y="3252788"/>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60" name="Straight Connector 259"/>
            <p:cNvCxnSpPr/>
            <p:nvPr/>
          </p:nvCxnSpPr>
          <p:spPr>
            <a:xfrm rot="16200000" flipH="1">
              <a:off x="47510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p:nvCxnSpPr>
          <p:spPr>
            <a:xfrm rot="16200000" flipH="1">
              <a:off x="43434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2" name="Straight Connector 261"/>
            <p:cNvCxnSpPr/>
            <p:nvPr/>
          </p:nvCxnSpPr>
          <p:spPr>
            <a:xfrm rot="16200000" flipH="1">
              <a:off x="4572000" y="3352801"/>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64" name="Straight Connector 263"/>
            <p:cNvCxnSpPr/>
            <p:nvPr/>
          </p:nvCxnSpPr>
          <p:spPr>
            <a:xfrm rot="16200000" flipH="1">
              <a:off x="5257800" y="3352802"/>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p:nvCxnSpPr>
          <p:spPr>
            <a:xfrm rot="16200000" flipH="1">
              <a:off x="5067300" y="3238502"/>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6" name="Straight Connector 265"/>
            <p:cNvCxnSpPr/>
            <p:nvPr/>
          </p:nvCxnSpPr>
          <p:spPr>
            <a:xfrm rot="5400000">
              <a:off x="5219700" y="3238502"/>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67" name="Straight Connector 266"/>
            <p:cNvCxnSpPr/>
            <p:nvPr/>
          </p:nvCxnSpPr>
          <p:spPr>
            <a:xfrm rot="16200000" flipH="1">
              <a:off x="4876801" y="3352801"/>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68" name="Straight Connector 267"/>
            <p:cNvCxnSpPr/>
            <p:nvPr/>
          </p:nvCxnSpPr>
          <p:spPr>
            <a:xfrm rot="5400000">
              <a:off x="5527994" y="3318196"/>
              <a:ext cx="6888479"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70" name="Straight Connector 269"/>
            <p:cNvCxnSpPr/>
            <p:nvPr/>
          </p:nvCxnSpPr>
          <p:spPr>
            <a:xfrm rot="5400000">
              <a:off x="4850130" y="3227072"/>
              <a:ext cx="6858000"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71" name="Straight Connector 270"/>
            <p:cNvCxnSpPr/>
            <p:nvPr/>
          </p:nvCxnSpPr>
          <p:spPr>
            <a:xfrm rot="16200000" flipH="1">
              <a:off x="4751070" y="3326132"/>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8" name="Straight Connector 277"/>
            <p:cNvCxnSpPr/>
            <p:nvPr/>
          </p:nvCxnSpPr>
          <p:spPr>
            <a:xfrm rot="5400000">
              <a:off x="5562599" y="3429001"/>
              <a:ext cx="685800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3" name="Straight Connector 282"/>
            <p:cNvCxnSpPr/>
            <p:nvPr/>
          </p:nvCxnSpPr>
          <p:spPr>
            <a:xfrm rot="5400000">
              <a:off x="2552700" y="3390900"/>
              <a:ext cx="6858000"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89" name="Straight Connector 288"/>
            <p:cNvCxnSpPr/>
            <p:nvPr/>
          </p:nvCxnSpPr>
          <p:spPr>
            <a:xfrm rot="16200000" flipH="1">
              <a:off x="3048000" y="3352800"/>
              <a:ext cx="6858000"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p:nvCxnSpPr>
          <p:spPr>
            <a:xfrm rot="16200000" flipH="1">
              <a:off x="3238500" y="3238500"/>
              <a:ext cx="6858000"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p:nvCxnSpPr>
          <p:spPr>
            <a:xfrm rot="5400000">
              <a:off x="2133600" y="3276600"/>
              <a:ext cx="6858000"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p:nvCxnSpPr>
          <p:spPr>
            <a:xfrm rot="16200000" flipH="1">
              <a:off x="3148013" y="3252789"/>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99" name="Straight Connector 298"/>
            <p:cNvCxnSpPr/>
            <p:nvPr/>
          </p:nvCxnSpPr>
          <p:spPr>
            <a:xfrm rot="5400000">
              <a:off x="3771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2" name="Straight Connector 301"/>
            <p:cNvCxnSpPr/>
            <p:nvPr/>
          </p:nvCxnSpPr>
          <p:spPr>
            <a:xfrm rot="5400000">
              <a:off x="4229100" y="2933700"/>
              <a:ext cx="6858000"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07" name="Straight Connector 306"/>
            <p:cNvCxnSpPr/>
            <p:nvPr/>
          </p:nvCxnSpPr>
          <p:spPr>
            <a:xfrm rot="16200000" flipH="1">
              <a:off x="1371600" y="3200403"/>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4" name="Date Placeholder 3"/>
          <p:cNvSpPr>
            <a:spLocks noGrp="1"/>
          </p:cNvSpPr>
          <p:nvPr>
            <p:ph type="dt" sz="half" idx="10"/>
          </p:nvPr>
        </p:nvSpPr>
        <p:spPr/>
        <p:txBody>
          <a:bodyPr/>
          <a:lstStyle/>
          <a:p>
            <a:fld id="{205C9EDC-EE5F-492F-B4AF-04A1BE6B26BE}" type="datetimeFigureOut">
              <a:rPr lang="ru-RU" smtClean="0"/>
              <a:t>01.12.2019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4721DF4-1139-413C-AEC7-BF896A5D9326}" type="slidenum">
              <a:rPr lang="ru-RU" smtClean="0"/>
              <a:t>‹#›</a:t>
            </a:fld>
            <a:endParaRPr lang="ru-RU"/>
          </a:p>
        </p:txBody>
      </p:sp>
      <p:sp>
        <p:nvSpPr>
          <p:cNvPr id="113" name="Rectangle 112"/>
          <p:cNvSpPr/>
          <p:nvPr/>
        </p:nvSpPr>
        <p:spPr>
          <a:xfrm>
            <a:off x="0" y="1905000"/>
            <a:ext cx="4953000" cy="3124200"/>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grpSp>
        <p:nvGrpSpPr>
          <p:cNvPr id="94" name="Group 93"/>
          <p:cNvGrpSpPr/>
          <p:nvPr/>
        </p:nvGrpSpPr>
        <p:grpSpPr>
          <a:xfrm>
            <a:off x="0" y="2057400"/>
            <a:ext cx="4801394" cy="2820988"/>
            <a:chOff x="0" y="2057400"/>
            <a:chExt cx="4801394" cy="2820988"/>
          </a:xfrm>
        </p:grpSpPr>
        <p:cxnSp>
          <p:nvCxnSpPr>
            <p:cNvPr id="117" name="Straight Connector 116"/>
            <p:cNvCxnSpPr/>
            <p:nvPr/>
          </p:nvCxnSpPr>
          <p:spPr>
            <a:xfrm>
              <a:off x="0" y="20574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a:off x="0" y="48768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rot="5400000">
              <a:off x="3391694" y="3467100"/>
              <a:ext cx="2818606"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228600" y="2130425"/>
            <a:ext cx="4419600" cy="1600327"/>
          </a:xfrm>
        </p:spPr>
        <p:txBody>
          <a:bodyPr anchor="b">
            <a:normAutofit/>
          </a:bodyPr>
          <a:lstStyle>
            <a:lvl1pPr algn="l">
              <a:defRPr sz="3600" b="1" cap="none" spc="40" baseline="0">
                <a:ln w="13335" cmpd="sng">
                  <a:solidFill>
                    <a:schemeClr val="accent1">
                      <a:lumMod val="50000"/>
                    </a:schemeClr>
                  </a:solidFill>
                  <a:prstDash val="solid"/>
                </a:ln>
                <a:solidFill>
                  <a:schemeClr val="accent6">
                    <a:tint val="1000"/>
                  </a:schemeClr>
                </a:solidFill>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228600" y="3733800"/>
            <a:ext cx="4419600" cy="1066800"/>
          </a:xfrm>
        </p:spPr>
        <p:txBody>
          <a:bodyPr>
            <a:normAutofit/>
          </a:bodyPr>
          <a:lstStyle>
            <a:lvl1pPr marL="0" indent="0" algn="l">
              <a:buNone/>
              <a:defRPr sz="22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205C9EDC-EE5F-492F-B4AF-04A1BE6B26BE}" type="datetimeFigureOut">
              <a:rPr lang="ru-RU" smtClean="0"/>
              <a:t>01.12.2019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4721DF4-1139-413C-AEC7-BF896A5D9326}"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205C9EDC-EE5F-492F-B4AF-04A1BE6B26BE}" type="datetimeFigureOut">
              <a:rPr lang="ru-RU" smtClean="0"/>
              <a:t>01.12.2019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4721DF4-1139-413C-AEC7-BF896A5D9326}"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205C9EDC-EE5F-492F-B4AF-04A1BE6B26BE}" type="datetimeFigureOut">
              <a:rPr lang="ru-RU" smtClean="0"/>
              <a:t>01.12.2019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4721DF4-1139-413C-AEC7-BF896A5D9326}"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1"/>
      </p:bgRef>
    </p:bg>
    <p:spTree>
      <p:nvGrpSpPr>
        <p:cNvPr id="1" name=""/>
        <p:cNvGrpSpPr/>
        <p:nvPr/>
      </p:nvGrpSpPr>
      <p:grpSpPr>
        <a:xfrm>
          <a:off x="0" y="0"/>
          <a:ext cx="0" cy="0"/>
          <a:chOff x="0" y="0"/>
          <a:chExt cx="0" cy="0"/>
        </a:xfrm>
      </p:grpSpPr>
      <p:grpSp>
        <p:nvGrpSpPr>
          <p:cNvPr id="7" name="Group 92"/>
          <p:cNvGrpSpPr/>
          <p:nvPr/>
        </p:nvGrpSpPr>
        <p:grpSpPr>
          <a:xfrm>
            <a:off x="1" y="-30478"/>
            <a:ext cx="9067799" cy="4846320"/>
            <a:chOff x="1" y="-30477"/>
            <a:chExt cx="9067799" cy="4526277"/>
          </a:xfrm>
        </p:grpSpPr>
        <p:cxnSp>
          <p:nvCxnSpPr>
            <p:cNvPr id="8" name="Straight Connector 7"/>
            <p:cNvCxnSpPr/>
            <p:nvPr/>
          </p:nvCxnSpPr>
          <p:spPr>
            <a:xfrm rot="16200000" flipH="1">
              <a:off x="-2716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6200000" flipH="1">
              <a:off x="-4621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a:off x="-3097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206236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16200000" flipH="1">
              <a:off x="-213856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16200000" flipH="1">
              <a:off x="-195465" y="1785212"/>
              <a:ext cx="4505731"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6200000" flipH="1">
              <a:off x="-164326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5400000">
              <a:off x="-1528964"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6200000" flipH="1">
              <a:off x="-95746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6200000" flipH="1">
              <a:off x="-194806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6200000" flipH="1">
              <a:off x="-652664" y="2166211"/>
              <a:ext cx="4505731" cy="152401"/>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16200000" flipH="1">
              <a:off x="-16432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16200000" flipH="1">
              <a:off x="-1790700" y="2019300"/>
              <a:ext cx="4495800" cy="4572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a:off x="-55551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5400000">
              <a:off x="340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5400000">
              <a:off x="26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5400000">
              <a:off x="-67933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16200000" flipH="1">
              <a:off x="-1467052"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16200000" flipH="1">
              <a:off x="-77839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16200000" flipH="1">
              <a:off x="-11860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16200000" flipH="1">
              <a:off x="-9574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16200000" flipH="1">
              <a:off x="22429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16200000" flipH="1">
              <a:off x="20524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5400000">
              <a:off x="2204835" y="2051912"/>
              <a:ext cx="4505731"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5400000">
              <a:off x="452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rot="16200000" flipH="1">
              <a:off x="37603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5400000">
              <a:off x="1023735" y="2242139"/>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16200000" flipH="1">
              <a:off x="871335" y="2013812"/>
              <a:ext cx="4505731"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5400000">
              <a:off x="985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rot="16200000" flipH="1">
              <a:off x="155713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16200000" flipH="1">
              <a:off x="5665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16200000" flipH="1">
              <a:off x="1861936" y="2166211"/>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16200000" flipH="1">
              <a:off x="8713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rot="5400000">
              <a:off x="1474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rot="5400000">
              <a:off x="195909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rot="5400000">
              <a:off x="25486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rot="5400000">
              <a:off x="27763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5400000">
              <a:off x="183526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16200000" flipH="1">
              <a:off x="1047548"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16200000" flipH="1">
              <a:off x="1736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rot="16200000" flipH="1">
              <a:off x="1328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rot="16200000" flipH="1">
              <a:off x="1557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16200000" flipH="1">
              <a:off x="39193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rot="16200000" flipH="1">
              <a:off x="3271636"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rot="5400000">
              <a:off x="38812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5400000">
              <a:off x="3004936" y="2090012"/>
              <a:ext cx="4505730"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16200000" flipH="1">
              <a:off x="22429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rot="16200000" flipH="1">
              <a:off x="35383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rot="5400000">
              <a:off x="3822180" y="1535657"/>
              <a:ext cx="4505731"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rot="5400000">
              <a:off x="4225087" y="2090965"/>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rot="5400000">
              <a:off x="407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rot="5400000">
              <a:off x="356500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rot="16200000" flipH="1">
              <a:off x="34126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rot="16200000" flipH="1">
              <a:off x="29287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rot="16200000" flipH="1">
              <a:off x="3081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rot="5400000">
              <a:off x="4643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rot="16200000" flipH="1">
              <a:off x="4643234"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rot="5400000">
              <a:off x="5214735" y="2242140"/>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rot="16200000" flipH="1">
              <a:off x="506233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rot="5400000">
              <a:off x="5176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rot="16200000" flipH="1">
              <a:off x="57481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rot="16200000" flipH="1">
              <a:off x="49099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rot="5400000">
              <a:off x="47956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rot="16200000" flipH="1">
              <a:off x="53909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rot="16200000" flipH="1">
              <a:off x="5927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rot="16200000" flipH="1">
              <a:off x="5519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rot="16200000" flipH="1">
              <a:off x="5748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rot="16200000" flipH="1">
              <a:off x="6433935" y="2166213"/>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rot="16200000" flipH="1">
              <a:off x="62434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rot="5400000">
              <a:off x="63958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rot="16200000" flipH="1">
              <a:off x="60529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rot="5400000">
              <a:off x="6709356" y="2136834"/>
              <a:ext cx="4525755"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rot="5400000">
              <a:off x="6026265" y="2040483"/>
              <a:ext cx="4505731"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rot="16200000" flipH="1">
              <a:off x="5927205" y="2139543"/>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rot="5400000">
              <a:off x="6738734" y="2242140"/>
              <a:ext cx="450573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rot="5400000">
              <a:off x="3728835" y="2204312"/>
              <a:ext cx="4505731"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rot="16200000" flipH="1">
              <a:off x="4224135" y="2166212"/>
              <a:ext cx="4505731"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rot="16200000" flipH="1">
              <a:off x="4414635" y="2051912"/>
              <a:ext cx="4505731"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rot="5400000">
              <a:off x="3309735" y="2090012"/>
              <a:ext cx="4505731"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rot="16200000" flipH="1">
              <a:off x="43241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rot="5400000">
              <a:off x="49480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rot="5400000">
              <a:off x="5405235" y="1747112"/>
              <a:ext cx="4505731"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16200000" flipH="1">
              <a:off x="2547735" y="2013814"/>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94" name="Rectangle 93"/>
          <p:cNvSpPr/>
          <p:nvPr/>
        </p:nvSpPr>
        <p:spPr>
          <a:xfrm>
            <a:off x="0" y="4311168"/>
            <a:ext cx="9144000" cy="1905000"/>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96" name="Straight Connector 95"/>
          <p:cNvCxnSpPr/>
          <p:nvPr/>
        </p:nvCxnSpPr>
        <p:spPr>
          <a:xfrm>
            <a:off x="0" y="4387368"/>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a:off x="0" y="6138380"/>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p:ph type="body" idx="1"/>
          </p:nvPr>
        </p:nvSpPr>
        <p:spPr>
          <a:xfrm>
            <a:off x="457200" y="5621364"/>
            <a:ext cx="8305800" cy="414649"/>
          </a:xfrm>
        </p:spPr>
        <p:txBody>
          <a:bodyPr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95" name="Title 94"/>
          <p:cNvSpPr>
            <a:spLocks noGrp="1"/>
          </p:cNvSpPr>
          <p:nvPr>
            <p:ph type="title"/>
          </p:nvPr>
        </p:nvSpPr>
        <p:spPr>
          <a:xfrm>
            <a:off x="457200" y="4463568"/>
            <a:ext cx="8305800" cy="1143000"/>
          </a:xfrm>
        </p:spPr>
        <p:txBody>
          <a:bodyPr/>
          <a:lstStyle/>
          <a:p>
            <a:r>
              <a:rPr lang="ru-RU" smtClean="0"/>
              <a:t>Образец заголовка</a:t>
            </a:r>
            <a:endParaRPr lang="en-US"/>
          </a:p>
        </p:txBody>
      </p:sp>
      <p:sp>
        <p:nvSpPr>
          <p:cNvPr id="2" name="Date Placeholder 1"/>
          <p:cNvSpPr>
            <a:spLocks noGrp="1"/>
          </p:cNvSpPr>
          <p:nvPr>
            <p:ph type="dt" sz="half" idx="10"/>
          </p:nvPr>
        </p:nvSpPr>
        <p:spPr/>
        <p:txBody>
          <a:bodyPr/>
          <a:lstStyle/>
          <a:p>
            <a:fld id="{205C9EDC-EE5F-492F-B4AF-04A1BE6B26BE}" type="datetimeFigureOut">
              <a:rPr lang="ru-RU" smtClean="0"/>
              <a:t>01.12.2019</a:t>
            </a:fld>
            <a:endParaRPr lang="ru-RU"/>
          </a:p>
        </p:txBody>
      </p:sp>
      <p:sp>
        <p:nvSpPr>
          <p:cNvPr id="91" name="Footer Placeholder 90"/>
          <p:cNvSpPr>
            <a:spLocks noGrp="1"/>
          </p:cNvSpPr>
          <p:nvPr>
            <p:ph type="ftr" sz="quarter" idx="11"/>
          </p:nvPr>
        </p:nvSpPr>
        <p:spPr/>
        <p:txBody>
          <a:bodyPr/>
          <a:lstStyle/>
          <a:p>
            <a:endParaRPr lang="ru-RU"/>
          </a:p>
        </p:txBody>
      </p:sp>
      <p:sp>
        <p:nvSpPr>
          <p:cNvPr id="92" name="Slide Number Placeholder 91"/>
          <p:cNvSpPr>
            <a:spLocks noGrp="1"/>
          </p:cNvSpPr>
          <p:nvPr>
            <p:ph type="sldNum" sz="quarter" idx="12"/>
          </p:nvPr>
        </p:nvSpPr>
        <p:spPr/>
        <p:txBody>
          <a:bodyPr/>
          <a:lstStyle/>
          <a:p>
            <a:fld id="{04721DF4-1139-413C-AEC7-BF896A5D9326}"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Date Placeholder 4"/>
          <p:cNvSpPr>
            <a:spLocks noGrp="1"/>
          </p:cNvSpPr>
          <p:nvPr>
            <p:ph type="dt" sz="half" idx="10"/>
          </p:nvPr>
        </p:nvSpPr>
        <p:spPr/>
        <p:txBody>
          <a:bodyPr/>
          <a:lstStyle/>
          <a:p>
            <a:fld id="{205C9EDC-EE5F-492F-B4AF-04A1BE6B26BE}" type="datetimeFigureOut">
              <a:rPr lang="ru-RU" smtClean="0"/>
              <a:t>01.12.2019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4721DF4-1139-413C-AEC7-BF896A5D9326}"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Date Placeholder 6"/>
          <p:cNvSpPr>
            <a:spLocks noGrp="1"/>
          </p:cNvSpPr>
          <p:nvPr>
            <p:ph type="dt" sz="half" idx="10"/>
          </p:nvPr>
        </p:nvSpPr>
        <p:spPr/>
        <p:txBody>
          <a:bodyPr/>
          <a:lstStyle/>
          <a:p>
            <a:fld id="{205C9EDC-EE5F-492F-B4AF-04A1BE6B26BE}" type="datetimeFigureOut">
              <a:rPr lang="ru-RU" smtClean="0"/>
              <a:t>01.12.2019</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04721DF4-1139-413C-AEC7-BF896A5D9326}"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205C9EDC-EE5F-492F-B4AF-04A1BE6B26BE}" type="datetimeFigureOut">
              <a:rPr lang="ru-RU" smtClean="0"/>
              <a:t>01.12.2019</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04721DF4-1139-413C-AEC7-BF896A5D9326}"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05C9EDC-EE5F-492F-B4AF-04A1BE6B26BE}" type="datetimeFigureOut">
              <a:rPr lang="ru-RU" smtClean="0"/>
              <a:t>01.12.2019</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04721DF4-1139-413C-AEC7-BF896A5D9326}"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3" name="Content Placeholder 2"/>
          <p:cNvSpPr>
            <a:spLocks noGrp="1"/>
          </p:cNvSpPr>
          <p:nvPr>
            <p:ph idx="1"/>
          </p:nvPr>
        </p:nvSpPr>
        <p:spPr>
          <a:xfrm>
            <a:off x="3200400" y="273050"/>
            <a:ext cx="5486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205C9EDC-EE5F-492F-B4AF-04A1BE6B26BE}" type="datetimeFigureOut">
              <a:rPr lang="ru-RU" smtClean="0"/>
              <a:t>01.12.2019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4721DF4-1139-413C-AEC7-BF896A5D9326}" type="slidenum">
              <a:rPr lang="ru-RU" smtClean="0"/>
              <a:t>‹#›</a:t>
            </a:fld>
            <a:endParaRPr lang="ru-RU"/>
          </a:p>
        </p:txBody>
      </p:sp>
      <p:sp>
        <p:nvSpPr>
          <p:cNvPr id="37" name="Rectangle 36"/>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9" name="Straight Connector 38"/>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2400" y="1901952"/>
            <a:ext cx="2377440" cy="1371600"/>
          </a:xfrm>
        </p:spPr>
        <p:txBody>
          <a:bodyPr anchor="b">
            <a:normAutofit/>
          </a:bodyPr>
          <a:lstStyle>
            <a:lvl1pPr algn="l" defTabSz="914400" rtl="0" eaLnBrk="1" latinLnBrk="0" hangingPunct="1">
              <a:spcBef>
                <a:spcPct val="0"/>
              </a:spcBef>
              <a:buNone/>
              <a:tabLst>
                <a:tab pos="3830638" algn="l"/>
              </a:tabLst>
              <a:defRPr lang="en-US" sz="2600" b="1" kern="1200" cap="none" spc="20" baseline="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j-lt"/>
                <a:ea typeface="+mj-ea"/>
                <a:cs typeface="+mj-cs"/>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152400" y="3273552"/>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200400" y="381000"/>
            <a:ext cx="5562600" cy="5638800"/>
          </a:xfrm>
          <a:solidFill>
            <a:schemeClr val="bg2"/>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a:p>
        </p:txBody>
      </p:sp>
      <p:sp>
        <p:nvSpPr>
          <p:cNvPr id="5" name="Date Placeholder 4"/>
          <p:cNvSpPr>
            <a:spLocks noGrp="1"/>
          </p:cNvSpPr>
          <p:nvPr>
            <p:ph type="dt" sz="half" idx="10"/>
          </p:nvPr>
        </p:nvSpPr>
        <p:spPr/>
        <p:txBody>
          <a:bodyPr/>
          <a:lstStyle/>
          <a:p>
            <a:fld id="{205C9EDC-EE5F-492F-B4AF-04A1BE6B26BE}" type="datetimeFigureOut">
              <a:rPr lang="ru-RU" smtClean="0"/>
              <a:t>01.12.2019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4721DF4-1139-413C-AEC7-BF896A5D9326}" type="slidenum">
              <a:rPr lang="ru-RU" smtClean="0"/>
              <a:t>‹#›</a:t>
            </a:fld>
            <a:endParaRPr lang="ru-RU"/>
          </a:p>
        </p:txBody>
      </p:sp>
      <p:sp>
        <p:nvSpPr>
          <p:cNvPr id="33" name="Rectangle 32"/>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4" name="Straight Connector 33"/>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5448" y="1905000"/>
            <a:ext cx="2377440" cy="1371600"/>
          </a:xfrm>
        </p:spPr>
        <p:txBody>
          <a:bodyPr anchor="b">
            <a:normAutofit/>
          </a:bodyPr>
          <a:lstStyle>
            <a:lvl1pPr algn="l">
              <a:defRPr sz="2600" b="1" cap="none" spc="20" baseline="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152400" y="3276600"/>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0" name="Rectangle 189"/>
          <p:cNvSpPr/>
          <p:nvPr/>
        </p:nvSpPr>
        <p:spPr>
          <a:xfrm>
            <a:off x="149352" y="137160"/>
            <a:ext cx="8869680" cy="6583680"/>
          </a:xfrm>
          <a:prstGeom prst="rect">
            <a:avLst/>
          </a:prstGeom>
          <a:noFill/>
          <a:ln w="19050" cmpd="sng">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b">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457200" y="6312408"/>
            <a:ext cx="2133600" cy="365125"/>
          </a:xfrm>
          <a:prstGeom prst="rect">
            <a:avLst/>
          </a:prstGeom>
        </p:spPr>
        <p:txBody>
          <a:bodyPr vert="horz" lIns="91440" tIns="45720" rIns="91440" bIns="45720" rtlCol="0" anchor="ctr"/>
          <a:lstStyle>
            <a:lvl1pPr algn="l">
              <a:defRPr sz="1200">
                <a:solidFill>
                  <a:schemeClr val="tx2"/>
                </a:solidFill>
              </a:defRPr>
            </a:lvl1pPr>
          </a:lstStyle>
          <a:p>
            <a:fld id="{205C9EDC-EE5F-492F-B4AF-04A1BE6B26BE}" type="datetimeFigureOut">
              <a:rPr lang="ru-RU" smtClean="0"/>
              <a:t>01.12.2019</a:t>
            </a:fld>
            <a:endParaRPr lang="ru-RU"/>
          </a:p>
        </p:txBody>
      </p:sp>
      <p:sp>
        <p:nvSpPr>
          <p:cNvPr id="5" name="Footer Placeholder 4"/>
          <p:cNvSpPr>
            <a:spLocks noGrp="1"/>
          </p:cNvSpPr>
          <p:nvPr>
            <p:ph type="ftr" sz="quarter" idx="3"/>
          </p:nvPr>
        </p:nvSpPr>
        <p:spPr>
          <a:xfrm>
            <a:off x="2831123" y="6312408"/>
            <a:ext cx="3481754" cy="365125"/>
          </a:xfrm>
          <a:prstGeom prst="rect">
            <a:avLst/>
          </a:prstGeom>
        </p:spPr>
        <p:txBody>
          <a:bodyPr vert="horz" lIns="91440" tIns="45720" rIns="91440" bIns="45720" rtlCol="0" anchor="ctr"/>
          <a:lstStyle>
            <a:lvl1pPr algn="ctr">
              <a:defRPr sz="1200">
                <a:solidFill>
                  <a:schemeClr val="tx2"/>
                </a:solidFill>
              </a:defRPr>
            </a:lvl1pPr>
          </a:lstStyle>
          <a:p>
            <a:endParaRPr lang="ru-RU"/>
          </a:p>
        </p:txBody>
      </p:sp>
      <p:sp>
        <p:nvSpPr>
          <p:cNvPr id="6" name="Slide Number Placeholder 5"/>
          <p:cNvSpPr>
            <a:spLocks noGrp="1"/>
          </p:cNvSpPr>
          <p:nvPr>
            <p:ph type="sldNum" sz="quarter" idx="4"/>
          </p:nvPr>
        </p:nvSpPr>
        <p:spPr>
          <a:xfrm>
            <a:off x="6553200" y="6312408"/>
            <a:ext cx="2133600" cy="365125"/>
          </a:xfrm>
          <a:prstGeom prst="rect">
            <a:avLst/>
          </a:prstGeom>
        </p:spPr>
        <p:txBody>
          <a:bodyPr vert="horz" lIns="91440" tIns="45720" rIns="91440" bIns="45720" rtlCol="0" anchor="ctr"/>
          <a:lstStyle>
            <a:lvl1pPr algn="r">
              <a:defRPr sz="1200">
                <a:solidFill>
                  <a:schemeClr val="tx2"/>
                </a:solidFill>
              </a:defRPr>
            </a:lvl1pPr>
          </a:lstStyle>
          <a:p>
            <a:fld id="{04721DF4-1139-413C-AEC7-BF896A5D9326}" type="slidenum">
              <a:rPr lang="ru-RU" smtClean="0"/>
              <a:t>‹#›</a:t>
            </a:fld>
            <a:endParaRPr lang="ru-RU"/>
          </a:p>
        </p:txBody>
      </p:sp>
    </p:spTree>
  </p:cSld>
  <p:clrMap bg1="dk1" tx1="lt1" bg2="dk2" tx2="lt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defTabSz="914400" rtl="0" eaLnBrk="1" latinLnBrk="0" hangingPunct="1">
        <a:spcBef>
          <a:spcPct val="0"/>
        </a:spcBef>
        <a:buNone/>
        <a:tabLst>
          <a:tab pos="3830638" algn="l"/>
        </a:tabLst>
        <a:defRPr sz="3600" b="1" kern="1200" cap="none" spc="50">
          <a:ln w="13335" cmpd="sng">
            <a:solidFill>
              <a:schemeClr val="accent1">
                <a:lumMod val="50000"/>
              </a:schemeClr>
            </a:solidFill>
            <a:prstDash val="solid"/>
          </a:ln>
          <a:solidFill>
            <a:schemeClr val="accent6">
              <a:tint val="1000"/>
            </a:schemeClr>
          </a:solidFill>
          <a:effectLst/>
          <a:latin typeface="+mj-lt"/>
          <a:ea typeface="+mj-ea"/>
          <a:cs typeface="+mj-cs"/>
        </a:defRPr>
      </a:lvl1pPr>
    </p:titleStyle>
    <p:bodyStyle>
      <a:lvl1pPr marL="274320" indent="-274320" algn="l" defTabSz="914400" rtl="0" eaLnBrk="1" latinLnBrk="0" hangingPunct="1">
        <a:spcBef>
          <a:spcPct val="20000"/>
        </a:spcBef>
        <a:buClr>
          <a:schemeClr val="accent1">
            <a:lumMod val="60000"/>
            <a:lumOff val="40000"/>
          </a:schemeClr>
        </a:buClr>
        <a:buFont typeface="Arial" pitchFamily="34" charset="0"/>
        <a:buChar char="•"/>
        <a:defRPr sz="2400" kern="1200">
          <a:solidFill>
            <a:schemeClr val="tx2"/>
          </a:solidFill>
          <a:latin typeface="+mn-lt"/>
          <a:ea typeface="+mn-ea"/>
          <a:cs typeface="+mn-cs"/>
        </a:defRPr>
      </a:lvl1pPr>
      <a:lvl2pPr marL="548640" indent="-182880" algn="l" defTabSz="914400" rtl="0" eaLnBrk="1" latinLnBrk="0" hangingPunct="1">
        <a:spcBef>
          <a:spcPct val="20000"/>
        </a:spcBef>
        <a:buClr>
          <a:schemeClr val="accent1">
            <a:lumMod val="60000"/>
            <a:lumOff val="40000"/>
          </a:schemeClr>
        </a:buClr>
        <a:buFont typeface="Arial" pitchFamily="34" charset="0"/>
        <a:buChar char="•"/>
        <a:defRPr sz="20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3pPr>
      <a:lvl4pPr marL="118872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4pPr>
      <a:lvl5pPr marL="1463040" indent="-228600" algn="l" defTabSz="914400" rtl="0" eaLnBrk="1" latinLnBrk="0" hangingPunct="1">
        <a:spcBef>
          <a:spcPct val="20000"/>
        </a:spcBef>
        <a:buClr>
          <a:schemeClr val="accent4"/>
        </a:buClr>
        <a:buFont typeface="Arial" pitchFamily="34" charset="0"/>
        <a:buChar char="•"/>
        <a:defRPr sz="1600" kern="1200" baseline="0">
          <a:solidFill>
            <a:schemeClr val="tx2"/>
          </a:solidFill>
          <a:latin typeface="+mn-lt"/>
          <a:ea typeface="+mn-ea"/>
          <a:cs typeface="+mn-cs"/>
        </a:defRPr>
      </a:lvl5pPr>
      <a:lvl6pPr marL="1691640" indent="-182880" algn="l" defTabSz="914400" rtl="0" eaLnBrk="1" latinLnBrk="0" hangingPunct="1">
        <a:spcBef>
          <a:spcPct val="20000"/>
        </a:spcBef>
        <a:buClr>
          <a:schemeClr val="accent5"/>
        </a:buClr>
        <a:buFont typeface="Arial" pitchFamily="34" charset="0"/>
        <a:buChar char="•"/>
        <a:defRPr sz="1600" kern="1200">
          <a:solidFill>
            <a:schemeClr val="tx1"/>
          </a:solidFill>
          <a:latin typeface="+mn-lt"/>
          <a:ea typeface="+mn-ea"/>
          <a:cs typeface="+mn-cs"/>
        </a:defRPr>
      </a:lvl6pPr>
      <a:lvl7pPr marL="19202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7pPr>
      <a:lvl8pPr marL="2148840" indent="-182880" algn="l" defTabSz="914400" rtl="0" eaLnBrk="1" latinLnBrk="0" hangingPunct="1">
        <a:spcBef>
          <a:spcPct val="20000"/>
        </a:spcBef>
        <a:buClr>
          <a:schemeClr val="accent3"/>
        </a:buClr>
        <a:buFont typeface="Arial" pitchFamily="34" charset="0"/>
        <a:buChar char="•"/>
        <a:defRPr sz="1600" kern="1200">
          <a:solidFill>
            <a:schemeClr val="tx1"/>
          </a:solidFill>
          <a:latin typeface="+mn-lt"/>
          <a:ea typeface="+mn-ea"/>
          <a:cs typeface="+mn-cs"/>
        </a:defRPr>
      </a:lvl8pPr>
      <a:lvl9pPr marL="23774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07504" y="2132856"/>
            <a:ext cx="4847456" cy="1600327"/>
          </a:xfrm>
        </p:spPr>
        <p:txBody>
          <a:bodyPr>
            <a:noAutofit/>
          </a:bodyPr>
          <a:lstStyle/>
          <a:p>
            <a:r>
              <a:rPr lang="en-US" sz="7200" dirty="0"/>
              <a:t>Walter Scott</a:t>
            </a:r>
            <a:endParaRPr lang="ru-RU" sz="7200" dirty="0"/>
          </a:p>
        </p:txBody>
      </p:sp>
      <p:sp>
        <p:nvSpPr>
          <p:cNvPr id="3" name="Подзаголовок 2"/>
          <p:cNvSpPr>
            <a:spLocks noGrp="1"/>
          </p:cNvSpPr>
          <p:nvPr>
            <p:ph type="subTitle" idx="1"/>
          </p:nvPr>
        </p:nvSpPr>
        <p:spPr/>
        <p:txBody>
          <a:bodyPr/>
          <a:lstStyle/>
          <a:p>
            <a:r>
              <a:rPr lang="en-US" dirty="0" smtClean="0"/>
              <a:t>Biography and literature career </a:t>
            </a:r>
            <a:endParaRPr lang="ru-RU" dirty="0"/>
          </a:p>
        </p:txBody>
      </p:sp>
      <p:pic>
        <p:nvPicPr>
          <p:cNvPr id="1027" name="Picture 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rot="395230">
            <a:off x="5255595" y="1956083"/>
            <a:ext cx="3431378" cy="41044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58135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751512" y="692696"/>
            <a:ext cx="4392488" cy="6165304"/>
          </a:xfrm>
        </p:spPr>
        <p:txBody>
          <a:bodyPr>
            <a:normAutofit lnSpcReduction="10000"/>
          </a:bodyPr>
          <a:lstStyle/>
          <a:p>
            <a:pPr marL="0" indent="0">
              <a:buNone/>
            </a:pPr>
            <a:r>
              <a:rPr lang="en-US" dirty="0"/>
              <a:t>As a child, he spent lots of time at his grandfather’s farm at </a:t>
            </a:r>
            <a:r>
              <a:rPr lang="en-US" dirty="0" err="1"/>
              <a:t>Sandyknowe</a:t>
            </a:r>
            <a:r>
              <a:rPr lang="en-US" dirty="0"/>
              <a:t>, which was close to Scottish Borders. Despite his poor health, he was an active boy with lively mind and phenomenal memory. Starting from 1779 he studied at the Royal High School. Prior to that, he received private education. At the age of 14, he entered the Edinburgh College, where he became popular among the peers for his excellent storytelling. As a student, he got interested in mountaineering. This activity helped him to become physically fit and healthier. </a:t>
            </a:r>
          </a:p>
          <a:p>
            <a:endParaRPr lang="ru-RU" dirty="0"/>
          </a:p>
        </p:txBody>
      </p:sp>
      <p:pic>
        <p:nvPicPr>
          <p:cNvPr id="4098"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79512" y="404664"/>
            <a:ext cx="4401824" cy="58052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111098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83636" y="332656"/>
            <a:ext cx="4232380" cy="5865515"/>
          </a:xfrm>
        </p:spPr>
        <p:txBody>
          <a:bodyPr>
            <a:normAutofit/>
          </a:bodyPr>
          <a:lstStyle/>
          <a:p>
            <a:pPr marL="0" indent="0">
              <a:buNone/>
            </a:pPr>
            <a:r>
              <a:rPr lang="en-US" dirty="0"/>
              <a:t>At his free time he liked reading books, including the works of ancient </a:t>
            </a:r>
            <a:r>
              <a:rPr lang="en-US" dirty="0" smtClean="0"/>
              <a:t>authors. He </a:t>
            </a:r>
            <a:r>
              <a:rPr lang="en-US" dirty="0"/>
              <a:t>was fond of novels, poetry, ballads and legends of Scotland. For that reason, together with his peers he organized a poetic society. In 1792, he passed the most important exam in his life and became a lawyer. Since then he practiced law and became a respectable man in Edinburgh. It was then that he visited the Scottish Highlands for the first time and was highly impressed. </a:t>
            </a:r>
            <a:endParaRPr lang="ru-RU"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rot="191971">
            <a:off x="4738536" y="654773"/>
            <a:ext cx="3928989" cy="45568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676689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116632"/>
            <a:ext cx="8229600" cy="1143000"/>
          </a:xfrm>
        </p:spPr>
        <p:txBody>
          <a:bodyPr>
            <a:normAutofit fontScale="90000"/>
          </a:bodyPr>
          <a:lstStyle/>
          <a:p>
            <a:r>
              <a:rPr lang="en-US" dirty="0"/>
              <a:t>literature career </a:t>
            </a:r>
            <a:br>
              <a:rPr lang="en-US" dirty="0"/>
            </a:br>
            <a:endParaRPr lang="ru-RU" dirty="0"/>
          </a:p>
        </p:txBody>
      </p:sp>
      <p:sp>
        <p:nvSpPr>
          <p:cNvPr id="3" name="Объект 2"/>
          <p:cNvSpPr>
            <a:spLocks noGrp="1"/>
          </p:cNvSpPr>
          <p:nvPr>
            <p:ph idx="1"/>
          </p:nvPr>
        </p:nvSpPr>
        <p:spPr>
          <a:xfrm>
            <a:off x="251520" y="764704"/>
            <a:ext cx="5040559" cy="5102027"/>
          </a:xfrm>
        </p:spPr>
        <p:txBody>
          <a:bodyPr/>
          <a:lstStyle/>
          <a:p>
            <a:pPr marL="0" indent="0">
              <a:buNone/>
            </a:pPr>
            <a:r>
              <a:rPr lang="en-US" dirty="0"/>
              <a:t>He started his literature career in 1796. Soon, he published a three-volume set of collected ballads. His narrative poem “The Lay of the Last Minstrel” (1805) became was very popular not only in Scotland, but in England. Writing his first novel “Waverley” (1814), he preferred to hide his real name and did so for the subsequent 10 years.</a:t>
            </a:r>
          </a:p>
          <a:p>
            <a:endParaRPr lang="ru-RU" dirty="0"/>
          </a:p>
        </p:txBody>
      </p:sp>
      <p:pic>
        <p:nvPicPr>
          <p:cNvPr id="7170"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rot="254278">
            <a:off x="3287295" y="4332021"/>
            <a:ext cx="1728386" cy="23223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187624" y="4348783"/>
            <a:ext cx="1673403" cy="22888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2" name="Picture 4"/>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5220072" y="1052736"/>
            <a:ext cx="3791327" cy="5350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7897178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23528" y="620688"/>
            <a:ext cx="4176464" cy="5938922"/>
          </a:xfrm>
        </p:spPr>
        <p:txBody>
          <a:bodyPr>
            <a:normAutofit/>
          </a:bodyPr>
          <a:lstStyle/>
          <a:p>
            <a:pPr marL="0" indent="0">
              <a:buNone/>
            </a:pPr>
            <a:r>
              <a:rPr lang="en-US" dirty="0"/>
              <a:t>In 1820, the writer was awarded the title of a baronet. During the 1820s and 1830s he wrote many other outstanding novels, including “Ivanhoe”, </a:t>
            </a:r>
            <a:r>
              <a:rPr lang="en-US" dirty="0" smtClean="0"/>
              <a:t>“Quentin </a:t>
            </a:r>
            <a:r>
              <a:rPr lang="en-US" dirty="0" err="1" smtClean="0"/>
              <a:t>Durward</a:t>
            </a:r>
            <a:r>
              <a:rPr lang="en-US" dirty="0" smtClean="0"/>
              <a:t>”, </a:t>
            </a:r>
            <a:r>
              <a:rPr lang="en-US" dirty="0"/>
              <a:t>“Count Robert of Paris”. At the same time he was leading a series of historical studies. In 1829-1830, he published the two volumes of “History of Scotland”. The art of writing has brought Walter Scott financial independence and fame. </a:t>
            </a:r>
            <a:endParaRPr lang="ru-RU" dirty="0"/>
          </a:p>
        </p:txBody>
      </p:sp>
      <p:pic>
        <p:nvPicPr>
          <p:cNvPr id="6146"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rot="350361">
            <a:off x="4790869" y="263349"/>
            <a:ext cx="2175753" cy="32320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572000" y="3702110"/>
            <a:ext cx="2049518" cy="2857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8" name="Picture 4"/>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948264" y="2996952"/>
            <a:ext cx="2060100" cy="29707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423587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74643" y="620688"/>
            <a:ext cx="3672408" cy="5721499"/>
          </a:xfrm>
        </p:spPr>
        <p:txBody>
          <a:bodyPr>
            <a:normAutofit/>
          </a:bodyPr>
          <a:lstStyle/>
          <a:p>
            <a:pPr marL="0" indent="0">
              <a:buNone/>
            </a:pPr>
            <a:r>
              <a:rPr lang="en-US" dirty="0"/>
              <a:t>However, at some point of his life he was trapped in debts and had to work day and night to pay them. He worked at the limit of his intellectual and physical abilities. In 1830, he suffered a stroke, which left his right hand paralyzed. It was followed by another two strokes and the writer died of a heart attack in September, 1832.</a:t>
            </a:r>
          </a:p>
          <a:p>
            <a:endParaRPr lang="ru-RU" dirty="0"/>
          </a:p>
        </p:txBody>
      </p:sp>
      <p:pic>
        <p:nvPicPr>
          <p:cNvPr id="8194"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851920" y="221498"/>
            <a:ext cx="4541837" cy="2627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5"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635895" y="2981394"/>
            <a:ext cx="5423935" cy="36159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68915238"/>
      </p:ext>
    </p:extLst>
  </p:cSld>
  <p:clrMapOvr>
    <a:masterClrMapping/>
  </p:clrMapOvr>
  <p:timing>
    <p:tnLst>
      <p:par>
        <p:cTn id="1" dur="indefinite" restart="never" nodeType="tmRoot"/>
      </p:par>
    </p:tnLst>
  </p:timing>
</p:sld>
</file>

<file path=ppt/theme/theme1.xml><?xml version="1.0" encoding="utf-8"?>
<a:theme xmlns:a="http://schemas.openxmlformats.org/drawingml/2006/main" name="Паркет">
  <a:themeElements>
    <a:clrScheme name="Другая 1">
      <a:dk1>
        <a:srgbClr val="FFFFFF"/>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Обычная">
      <a:maj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Паркет">
      <a:fillStyleLst>
        <a:solidFill>
          <a:schemeClr val="phClr"/>
        </a:solidFill>
        <a:gradFill rotWithShape="1">
          <a:gsLst>
            <a:gs pos="0">
              <a:schemeClr val="phClr">
                <a:tint val="79000"/>
                <a:satMod val="180000"/>
              </a:schemeClr>
            </a:gs>
            <a:gs pos="65000">
              <a:schemeClr val="phClr">
                <a:tint val="52000"/>
                <a:satMod val="250000"/>
              </a:schemeClr>
            </a:gs>
            <a:gs pos="100000">
              <a:schemeClr val="phClr">
                <a:tint val="29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15875" cap="flat" cmpd="sng" algn="ctr">
          <a:solidFill>
            <a:schemeClr val="phClr"/>
          </a:solidFill>
          <a:prstDash val="solid"/>
        </a:ln>
        <a:ln w="38100" cap="flat" cmpd="sng" algn="ctr">
          <a:solidFill>
            <a:schemeClr val="phClr"/>
          </a:solidFill>
          <a:prstDash val="solid"/>
        </a:ln>
      </a:lnStyleLst>
      <a:effectStyleLst>
        <a:effectStyle>
          <a:effectLst>
            <a:outerShdw blurRad="63500" dist="25400" dir="5400000" rotWithShape="0">
              <a:srgbClr val="000000">
                <a:alpha val="43000"/>
              </a:srgbClr>
            </a:outerShdw>
          </a:effectLst>
        </a:effectStyle>
        <a:effectStyle>
          <a:effectLst>
            <a:outerShdw blurRad="63500" dist="25400" dir="5400000" rotWithShape="0">
              <a:srgbClr val="000000">
                <a:alpha val="43000"/>
              </a:srgbClr>
            </a:outerShdw>
          </a:effectLst>
          <a:scene3d>
            <a:camera prst="orthographicFront">
              <a:rot lat="0" lon="0" rev="0"/>
            </a:camera>
            <a:lightRig rig="brightRoom" dir="t">
              <a:rot lat="0" lon="0" rev="8700000"/>
            </a:lightRig>
          </a:scene3d>
          <a:sp3d contourW="12700" prstMaterial="dkEdge">
            <a:bevelT w="0" h="0" prst="relaxedInset"/>
            <a:contourClr>
              <a:schemeClr val="phClr">
                <a:shade val="65000"/>
                <a:satMod val="150000"/>
              </a:schemeClr>
            </a:contourClr>
          </a:sp3d>
        </a:effectStyle>
        <a:effectStyle>
          <a:effectLst>
            <a:outerShdw blurRad="63500" dist="25400" dir="5400000" rotWithShape="0">
              <a:srgbClr val="000000">
                <a:alpha val="43000"/>
              </a:srgbClr>
            </a:outerShdw>
          </a:effectLst>
          <a:scene3d>
            <a:camera prst="orthographicFront">
              <a:rot lat="0" lon="0" rev="0"/>
            </a:camera>
            <a:lightRig rig="glow" dir="t">
              <a:rot lat="0" lon="0" rev="13200000"/>
            </a:lightRig>
          </a:scene3d>
          <a:sp3d prstMaterial="dkEdge">
            <a:bevelT w="63500" h="50800" prst="relaxedInset"/>
          </a:sp3d>
        </a:effectStyle>
      </a:effectStyleLst>
      <a:bgFillStyleLst>
        <a:solidFill>
          <a:schemeClr val="phClr"/>
        </a:solidFill>
        <a:gradFill rotWithShape="1">
          <a:gsLst>
            <a:gs pos="0">
              <a:schemeClr val="phClr">
                <a:tint val="85000"/>
                <a:shade val="95000"/>
                <a:satMod val="200000"/>
              </a:schemeClr>
            </a:gs>
            <a:gs pos="53000">
              <a:schemeClr val="phClr">
                <a:shade val="60000"/>
                <a:satMod val="220000"/>
              </a:schemeClr>
            </a:gs>
            <a:gs pos="100000">
              <a:schemeClr val="phClr">
                <a:shade val="45000"/>
                <a:satMod val="220000"/>
              </a:schemeClr>
            </a:gs>
          </a:gsLst>
          <a:lin ang="16200000" scaled="0"/>
        </a:gradFill>
        <a:gradFill rotWithShape="1">
          <a:gsLst>
            <a:gs pos="0">
              <a:schemeClr val="phClr">
                <a:tint val="83000"/>
                <a:shade val="97000"/>
                <a:satMod val="230000"/>
              </a:schemeClr>
            </a:gs>
            <a:gs pos="100000">
              <a:schemeClr val="phClr">
                <a:shade val="35000"/>
                <a:satMod val="250000"/>
              </a:schemeClr>
            </a:gs>
          </a:gsLst>
          <a:path path="circle">
            <a:fillToRect l="15000" t="50000" r="85000" b="6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Thatch</Template>
  <TotalTime>68</TotalTime>
  <Words>427</Words>
  <Application>Microsoft Office PowerPoint</Application>
  <PresentationFormat>Экран (4:3)</PresentationFormat>
  <Paragraphs>8</Paragraphs>
  <Slides>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6</vt:i4>
      </vt:variant>
    </vt:vector>
  </HeadingPairs>
  <TitlesOfParts>
    <vt:vector size="7" baseType="lpstr">
      <vt:lpstr>Паркет</vt:lpstr>
      <vt:lpstr>Walter Scott</vt:lpstr>
      <vt:lpstr>Презентация PowerPoint</vt:lpstr>
      <vt:lpstr>Презентация PowerPoint</vt:lpstr>
      <vt:lpstr>literature career  </vt:lpstr>
      <vt:lpstr>Презентация PowerPoint</vt:lpstr>
      <vt:lpstr>Презентация PowerPoint</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Walter Scott</dc:title>
  <dc:creator>Михаил</dc:creator>
  <cp:lastModifiedBy>RePack by Diakov</cp:lastModifiedBy>
  <cp:revision>7</cp:revision>
  <dcterms:created xsi:type="dcterms:W3CDTF">2016-03-19T05:10:09Z</dcterms:created>
  <dcterms:modified xsi:type="dcterms:W3CDTF">2019-12-01T05:09:17Z</dcterms:modified>
</cp:coreProperties>
</file>