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2" r:id="rId2"/>
    <p:sldId id="283" r:id="rId3"/>
    <p:sldId id="257" r:id="rId4"/>
    <p:sldId id="258" r:id="rId5"/>
    <p:sldId id="284" r:id="rId6"/>
    <p:sldId id="260" r:id="rId7"/>
    <p:sldId id="270" r:id="rId8"/>
    <p:sldId id="264" r:id="rId9"/>
    <p:sldId id="265" r:id="rId10"/>
    <p:sldId id="266" r:id="rId11"/>
    <p:sldId id="259" r:id="rId12"/>
    <p:sldId id="279" r:id="rId13"/>
    <p:sldId id="281" r:id="rId14"/>
    <p:sldId id="271" r:id="rId15"/>
    <p:sldId id="280" r:id="rId16"/>
    <p:sldId id="274" r:id="rId17"/>
    <p:sldId id="276" r:id="rId18"/>
    <p:sldId id="285" r:id="rId19"/>
    <p:sldId id="28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1B59-33B4-4C58-BB3A-B1044232F69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al-ds53.edumsko.ru/uploads/22800/22723/section/343518/61336/ya.png?15374479953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578" y="299804"/>
            <a:ext cx="10867868" cy="587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8703" y="269823"/>
            <a:ext cx="7809874" cy="625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736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0721" y="0"/>
            <a:ext cx="5671279" cy="6858000"/>
          </a:xfrm>
          <a:prstGeom prst="rect">
            <a:avLst/>
          </a:prstGeom>
        </p:spPr>
      </p:pic>
      <p:pic>
        <p:nvPicPr>
          <p:cNvPr id="18434" name="Picture 2" descr="https://ds04.infourok.ru/uploads/ex/00e9/00077af8-2b364515/img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843" y="-1"/>
            <a:ext cx="6086006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9013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5058" name="Picture 2" descr="https://shkola7gnomov.ru/upload/iblock/f30/f3076f05b5d6c736caf859dc2aab5f2a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3869" y="194872"/>
            <a:ext cx="8173392" cy="63708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i.pinimg.com/originals/87/be/4c/87be4c2cf349a2086e832702b720c9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4085" y="0"/>
            <a:ext cx="950376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8702" y="0"/>
            <a:ext cx="7984251" cy="659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396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12" name="Picture 8" descr="http://school.home-task.com/images/image030_1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8741" y="0"/>
            <a:ext cx="810400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ped-kopilka.ru/upload/blogs/439_cc2afde61b6d244e42590181aebefa76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8526" y="0"/>
            <a:ext cx="6790544" cy="6267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ped-kopilka.ru/upload/blogs/439_cd853ee389a15d65f6e8b5fd26c8739f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8013" y="1426824"/>
            <a:ext cx="2608288" cy="4495800"/>
          </a:xfrm>
          <a:prstGeom prst="rect">
            <a:avLst/>
          </a:prstGeom>
          <a:noFill/>
        </p:spPr>
      </p:pic>
      <p:pic>
        <p:nvPicPr>
          <p:cNvPr id="31748" name="Picture 4" descr="http://ped-kopilka.ru/upload/blogs/439_e5d389e37260d8bda297334c42bb10d4.jp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73377" cy="4495800"/>
          </a:xfrm>
          <a:prstGeom prst="rect">
            <a:avLst/>
          </a:prstGeom>
          <a:noFill/>
        </p:spPr>
      </p:pic>
      <p:pic>
        <p:nvPicPr>
          <p:cNvPr id="6" name="Picture 2" descr="http://ped-kopilka.ru/upload/blogs/439_be73fac902b69a4f76b9b695c2bf659f.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81075" y="2362200"/>
            <a:ext cx="5506387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ped-kopilka.ru/upload/blogs/439_cd853ee389a15d65f6e8b5fd26c8739f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8013" y="1426824"/>
            <a:ext cx="2608288" cy="4495800"/>
          </a:xfrm>
          <a:prstGeom prst="rect">
            <a:avLst/>
          </a:prstGeom>
          <a:noFill/>
        </p:spPr>
      </p:pic>
      <p:pic>
        <p:nvPicPr>
          <p:cNvPr id="31748" name="Picture 4" descr="http://ped-kopilka.ru/upload/blogs/439_e5d389e37260d8bda297334c42bb10d4.jp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73377" cy="4495800"/>
          </a:xfrm>
          <a:prstGeom prst="rect">
            <a:avLst/>
          </a:prstGeom>
          <a:noFill/>
        </p:spPr>
      </p:pic>
      <p:pic>
        <p:nvPicPr>
          <p:cNvPr id="6" name="Picture 2" descr="http://ped-kopilka.ru/upload/blogs/439_be73fac902b69a4f76b9b695c2bf659f.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81075" y="2362200"/>
            <a:ext cx="5506387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al-ds53.edumsko.ru/uploads/22800/22723/section/343518/61336/ya.png?15374479953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578" y="299804"/>
            <a:ext cx="10867868" cy="587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s://viline.tv/sdelai_sam/yii2images/images/image-by-item-and-alias?item=Article1012&amp;amp;dirtyAlias=c799292c6b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9449" y="0"/>
            <a:ext cx="1047161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06" t="14340" r="4187" b="18744"/>
          <a:stretch/>
        </p:blipFill>
        <p:spPr>
          <a:xfrm>
            <a:off x="644577" y="0"/>
            <a:ext cx="99747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30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84" b="7322"/>
          <a:stretch>
            <a:fillRect/>
          </a:stretch>
        </p:blipFill>
        <p:spPr>
          <a:xfrm>
            <a:off x="1364105" y="0"/>
            <a:ext cx="8724275" cy="654320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9568" y="989350"/>
            <a:ext cx="9488774" cy="11842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69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://www.corhelp.ru/wp-content/uploads/2015/04/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8367" y="0"/>
            <a:ext cx="644576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26764" y="0"/>
            <a:ext cx="5382718" cy="66686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88564" y="0"/>
            <a:ext cx="726268" cy="12739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8583" y="1783830"/>
            <a:ext cx="889689" cy="14935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8702" y="3492708"/>
            <a:ext cx="959370" cy="1424065"/>
          </a:xfrm>
          <a:prstGeom prst="rect">
            <a:avLst/>
          </a:prstGeom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609601" y="1600203"/>
            <a:ext cx="5806190" cy="4525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96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93364" y="0"/>
            <a:ext cx="56038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469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3180" y="343526"/>
            <a:ext cx="5884725" cy="6012303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4170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4791" y="382191"/>
            <a:ext cx="6858000" cy="23760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483578" y="609752"/>
            <a:ext cx="25311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9195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648</TotalTime>
  <Words>0</Words>
  <Application>Microsoft Office PowerPoint</Application>
  <PresentationFormat>Широкоэкранный</PresentationFormat>
  <Paragraphs>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ludmila_zyatina@mail.ru</dc:creator>
  <cp:lastModifiedBy>ludmila_zyatina@mail.ru</cp:lastModifiedBy>
  <cp:revision>25</cp:revision>
  <dcterms:created xsi:type="dcterms:W3CDTF">2019-01-28T14:18:50Z</dcterms:created>
  <dcterms:modified xsi:type="dcterms:W3CDTF">2019-12-01T03:35:16Z</dcterms:modified>
</cp:coreProperties>
</file>