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2" r:id="rId2"/>
    <p:sldId id="294" r:id="rId3"/>
    <p:sldId id="283" r:id="rId4"/>
    <p:sldId id="263" r:id="rId5"/>
    <p:sldId id="258" r:id="rId6"/>
    <p:sldId id="284" r:id="rId7"/>
    <p:sldId id="285" r:id="rId8"/>
    <p:sldId id="261" r:id="rId9"/>
    <p:sldId id="265" r:id="rId10"/>
    <p:sldId id="256" r:id="rId11"/>
    <p:sldId id="296" r:id="rId12"/>
    <p:sldId id="282" r:id="rId13"/>
    <p:sldId id="281" r:id="rId14"/>
    <p:sldId id="271" r:id="rId15"/>
    <p:sldId id="273" r:id="rId16"/>
    <p:sldId id="272" r:id="rId17"/>
    <p:sldId id="274" r:id="rId18"/>
    <p:sldId id="297" r:id="rId19"/>
    <p:sldId id="276" r:id="rId20"/>
    <p:sldId id="278" r:id="rId21"/>
    <p:sldId id="280" r:id="rId22"/>
    <p:sldId id="279" r:id="rId23"/>
    <p:sldId id="288" r:id="rId24"/>
    <p:sldId id="289" r:id="rId25"/>
    <p:sldId id="267" r:id="rId26"/>
    <p:sldId id="293" r:id="rId27"/>
    <p:sldId id="29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25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2BA04-B8D4-489A-A811-3A876AFAA5C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0B7D7-AE62-429E-9EB2-5697C2454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0B7D7-AE62-429E-9EB2-5697C2454AB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DCC4B-B00A-46CA-A4BD-752C7E81D76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A0250-2B2F-49E6-A3A4-9A2E0B37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search?filmId=15118008172227194759&amp;text=%D0%BF%D0%B5%D1%81%D0%BD%D1%8F%20%D0%BC%D0%B8%D1%88%D1%83%D1%82%D0%BA%D0%B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arhivurokov.ru/multiurok/html/2017/03/10/s_58c1c37f21c19/img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76875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ab/f9/da/abf9dad014d9263737e9e745141ff8e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33" t="7313" r="2995" b="4930"/>
          <a:stretch>
            <a:fillRect/>
          </a:stretch>
        </p:blipFill>
        <p:spPr bwMode="auto">
          <a:xfrm>
            <a:off x="251520" y="188640"/>
            <a:ext cx="871296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028" y="725563"/>
            <a:ext cx="678934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img1.liveinternet.ru/images/attach/c/9/106/561/106561297_e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668" y="0"/>
            <a:ext cx="5976664" cy="6569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4.bp.blogspot.com/-w-wPw-tLAYI/TxGogfGWYpI/AAAAAAAALC4/fjIpZRKTfk8/s1600/%25D0%2597%25D0%25B0%25D0%25B4%25D0%25B0%25D0%25BD%25D0%25B8%25D1%258F-%25D0%25BF%25D1%2580%25D0%25BE-%25D0%25A4%25D1%2580%25D1%2583%25D0%25BA%25D1%2582%25D1%258B-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291264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s04.infourok.ru/uploads/ex/1308/000d6cff-b065cd23/hello_html_295a0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3"/>
            <a:ext cx="7920880" cy="5649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65072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21506" name="Picture 2" descr="http://900igr.net/up/datai/258436/0022-066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99392"/>
            <a:ext cx="7931224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img0.liveinternet.ru/images/attach/c/5/88/276/88276578_00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4726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626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22530" name="Picture 2" descr="http://img1.liveinternet.ru/images/attach/c/5/88/276/88276597_0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24"/>
          <a:stretch>
            <a:fillRect/>
          </a:stretch>
        </p:blipFill>
        <p:spPr bwMode="auto">
          <a:xfrm>
            <a:off x="1583668" y="0"/>
            <a:ext cx="5508612" cy="69573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67936" y="332656"/>
            <a:ext cx="576064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67936" y="332656"/>
            <a:ext cx="576064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https://iqsha.ru/upload/lib/portal/kazhdyden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4512">
            <a:off x="899592" y="1778338"/>
            <a:ext cx="5616624" cy="374441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6480059">
            <a:off x="4827496" y="3650582"/>
            <a:ext cx="716432" cy="3421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172400" y="476672"/>
            <a:ext cx="576064" cy="2952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professor-karandash.narod.ru/olderfiles/1/1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920880" cy="518457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playcast.ru/uploads/2013/01/09/44027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88632" cy="6858000"/>
          </a:xfrm>
          <a:prstGeom prst="rect">
            <a:avLst/>
          </a:prstGeom>
          <a:noFill/>
        </p:spPr>
      </p:pic>
      <p:pic>
        <p:nvPicPr>
          <p:cNvPr id="1028" name="Picture 4" descr="http://xn----8sbcacvtbth8af0c.xn--p1ai/wp-content/uploads/2018/08/5ae271230709b4a5b33d1085421f2cff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0431" y="0"/>
            <a:ext cx="3453569" cy="41490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24128" y="5013176"/>
            <a:ext cx="3193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Л.Н.ТОЛСТОЙ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3.infourok.ru/uploads/ex/0bfd/000130f4-815bca93/hello_html_m33ba5ee6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8497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yapoznaumir.ru/images/raspocifram/ras-po-bukvam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-99392"/>
            <a:ext cx="55446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studfiles.net/html/2706/741/html_4gpXIgt1um.3fSI/img-7NTEq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776864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2.bp.blogspot.com/-4fJJF-3-ESI/WhGtURU0KeI/AAAAAAAA-nM/3tndeI-_VvsFVCDupSzQwW7-HPCiXgRswCLcBGAs/s1600/000002975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184576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665988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7106" name="Picture 2" descr="https://bebiklad.ru/wp-content/uploads/bezyimyannyiy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904656" cy="695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Ребята, Миша приготовил вам ещё задание, внимательно послушайте и догадайтесь, о ком или о чем идет речь</a:t>
            </a:r>
            <a:r>
              <a:rPr lang="ru-RU" b="1" dirty="0"/>
              <a:t>. 9 слайд</a:t>
            </a:r>
            <a:r>
              <a:rPr lang="ru-RU" dirty="0"/>
              <a:t>“Эту зимующую птичку можно увидеть только в лесу. Она веселая, подвижная, ловкая. Питается птица семенами хвойных деревьев, поэтому у нее загнутый, крестообразный клюв. Таким клювом легко добывать семена из - под чешуек шишки. Своих птенцов она выводит в лютые </a:t>
            </a:r>
            <a:r>
              <a:rPr lang="ru-RU" dirty="0" smtClean="0"/>
              <a:t>холода”клест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2" name="Picture 2" descr="https://avatars.mds.yandex.net/get-pdb/992060/b4c34edd-ed86-4b9f-872b-3fd5a1fa23d1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12" y="188640"/>
            <a:ext cx="8515776" cy="6499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https://yandex.ru/video/search?filmId=15118008172227194759&amp;text=%D0%BF%D0%B5%D1%81%D0%BD%D1%8F%20%D0%BC%D0%B8%D1%88%D1%83%D1%82%D0%BA%D0%B0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https://img2.labirint.ru/books/644344/scrn_big_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36327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pp.userapi.com/c850628/v850628645/52238/dAoZ_KwJ9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24" y="274638"/>
            <a:ext cx="8147248" cy="5940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i.mycdn.me/image?id=864693244925&amp;t=0&amp;plc=WEB&amp;tkn=*NIOWXASmVJrqktv7gg8Os3Ognn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8229600" cy="574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agesha.ru/wp-content/uploads/2013/11/applikatcia_miski_treh_medvedey_02-1024x71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39657"/>
            <a:ext cx="7776864" cy="4032448"/>
          </a:xfrm>
          <a:prstGeom prst="rect">
            <a:avLst/>
          </a:prstGeom>
          <a:noFill/>
        </p:spPr>
      </p:pic>
      <p:pic>
        <p:nvPicPr>
          <p:cNvPr id="31748" name="Picture 4" descr="https://ds05.infourok.ru/uploads/ex/120c/00014a8b-2bfd26b5/hello_html_5b4c90c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4052" y="4223090"/>
            <a:ext cx="3779912" cy="2610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cdn2.arhivurokov.ru/multiurok/html/2017/10/04/s_59d5467792f1e/703655_4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78088" y="-848072"/>
            <a:ext cx="2987824" cy="822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3715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8003232" cy="572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cdn2.arhivurokov.ru/multiurok/html/2017/12/07/s_5a2971293a8bd/s766567_0_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8422"/>
            <a:ext cx="9036496" cy="5851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Давайте мы поможем Маше собрать всю </a:t>
            </a:r>
            <a:r>
              <a:rPr lang="ru-RU" dirty="0" smtClean="0"/>
              <a:t>посуду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84</Words>
  <Application>Microsoft Office PowerPoint</Application>
  <PresentationFormat>Экран (4:3)</PresentationFormat>
  <Paragraphs>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ludmila_zyatina@mail.ru</cp:lastModifiedBy>
  <cp:revision>28</cp:revision>
  <dcterms:created xsi:type="dcterms:W3CDTF">2019-04-03T09:32:46Z</dcterms:created>
  <dcterms:modified xsi:type="dcterms:W3CDTF">2019-12-01T03:39:42Z</dcterms:modified>
</cp:coreProperties>
</file>