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99792" y="2420888"/>
            <a:ext cx="4680520" cy="40324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Составте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слово: </a:t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Д, О, З, Р, О, Е, Ь, В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387248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4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Собирается </a:t>
            </a:r>
            <a:r>
              <a:rPr lang="ru-RU" dirty="0"/>
              <a:t>пудами </a:t>
            </a:r>
            <a:r>
              <a:rPr lang="ru-RU" dirty="0" smtClean="0"/>
              <a:t>золотниками здоровье  а тратится</a:t>
            </a:r>
          </a:p>
          <a:p>
            <a:r>
              <a:rPr lang="ru-RU" dirty="0"/>
              <a:t>здоровье </a:t>
            </a:r>
            <a:r>
              <a:rPr lang="ru-RU" dirty="0" smtClean="0"/>
              <a:t>платье с нова </a:t>
            </a:r>
            <a:r>
              <a:rPr lang="ru-RU" dirty="0"/>
              <a:t>береги </a:t>
            </a:r>
            <a:r>
              <a:rPr lang="ru-RU" dirty="0" smtClean="0"/>
              <a:t> а смолоду</a:t>
            </a:r>
          </a:p>
          <a:p>
            <a:r>
              <a:rPr lang="ru-RU" dirty="0"/>
              <a:t>деньги не </a:t>
            </a:r>
            <a:r>
              <a:rPr lang="ru-RU" dirty="0" smtClean="0"/>
              <a:t>здоровья </a:t>
            </a:r>
            <a:r>
              <a:rPr lang="ru-RU" dirty="0"/>
              <a:t>за </a:t>
            </a:r>
            <a:r>
              <a:rPr lang="ru-RU" dirty="0" smtClean="0"/>
              <a:t>купишь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Здоровье собирается золотниками, а </a:t>
            </a:r>
            <a:r>
              <a:rPr lang="ru-RU" dirty="0" smtClean="0"/>
              <a:t>тратится </a:t>
            </a:r>
            <a:r>
              <a:rPr lang="ru-RU" dirty="0"/>
              <a:t>— </a:t>
            </a:r>
            <a:r>
              <a:rPr lang="ru-RU" dirty="0" smtClean="0"/>
              <a:t>пудами.</a:t>
            </a:r>
          </a:p>
          <a:p>
            <a:r>
              <a:rPr lang="ru-RU" dirty="0"/>
              <a:t>Береги платье с нова, а здоровье смолоду.</a:t>
            </a:r>
          </a:p>
          <a:p>
            <a:r>
              <a:rPr lang="ru-RU" dirty="0"/>
              <a:t>Здоровья за деньги не купишь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39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ello_html_388d4ebf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6552728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9945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                вредные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спать с открытой форточкой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умываться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чистить зубы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вещи на место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домашнее задание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спортом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правду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собой посуду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обманывать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грызть ногти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сутулиться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пропускать уроки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лениться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курить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лежа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драться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конфликтовать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2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ежим дня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 Сережи.</a:t>
            </a:r>
            <a:b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7-50 - Подъём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8-00 - Завтрак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8-30 - Занятия в школе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15-00 - Обед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15-30 - 18-00 - Отдых, прогулка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18-00 - ужин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20-00- 23-00 – уроки на завтра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23-00- вечерний туалет.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00-00 - Отбой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 Миши.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7-30 - Подъём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7-45 - Завтрак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8-30 - Занятия в школе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14-00 - Обед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14-30 - 17-00 - Отдых, прогулка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17-30-18-00 - Ужин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18-00 - Уроки на завтра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20-00 - Личное время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21-00 – вечерний туалет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21-30- Отбой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48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93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Составте слово:  Д, О, З, Р, О, Е, Ь, В</vt:lpstr>
      <vt:lpstr>Народная мудрость</vt:lpstr>
      <vt:lpstr>Правильное питание</vt:lpstr>
      <vt:lpstr>Привычки полезные                 вредные</vt:lpstr>
      <vt:lpstr> Режим дня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Составте слово:  Д, О, З, Р, О, Е, Ь, В</dc:title>
  <dc:creator>мохова вю</dc:creator>
  <cp:lastModifiedBy>Ольга</cp:lastModifiedBy>
  <cp:revision>4</cp:revision>
  <dcterms:created xsi:type="dcterms:W3CDTF">2019-11-04T06:14:41Z</dcterms:created>
  <dcterms:modified xsi:type="dcterms:W3CDTF">2019-11-04T07:27:03Z</dcterms:modified>
</cp:coreProperties>
</file>