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8" r:id="rId5"/>
    <p:sldId id="261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38" d="100"/>
          <a:sy n="38" d="100"/>
        </p:scale>
        <p:origin x="-7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A%D0%B5%D0%BD%D0%B3%D1%83%D1%80%D1%83%20%D0%B8%20%D0%BA%D1%83%D0%BA&amp;from=tabbar&amp;pos=13&amp;img_url=https%3A%2F%2Fthumbnailer.mixcloud.com%2Funsafe%2F600x600%2Fprofile%2F3%2F8%2F0%2F5%2Fe147-2979-45a8-b521-da671a5bf382&amp;rpt=simage" TargetMode="External"/><Relationship Id="rId7" Type="http://schemas.openxmlformats.org/officeDocument/2006/relationships/hyperlink" Target="https://infourok.ru/konspekt-uroka-novie-slova-v-russkom-yazike-665762.html" TargetMode="External"/><Relationship Id="rId2" Type="http://schemas.openxmlformats.org/officeDocument/2006/relationships/hyperlink" Target="https://yandex.ru/images/search?text=%D0%BA%D0%B8%D1%80%D0%B8%D0%BB%D0%BB%D0%B8%D1%86%D0%B0%20%D0%B8%20%D0%B3%D0%BB%D0%B0%D0%B3%D0%BE%D0%BB%D0%B8%D1%86%D0%B0&amp;from=tabbar&amp;pos=0&amp;img_url=https%3A%2F%2Fds04.infourok.ru%2Fuploads%2Fex%2F0820%2F00055f4f-0921b72d%2Fimg12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sovet.su/template/siniy/54692" TargetMode="External"/><Relationship Id="rId5" Type="http://schemas.openxmlformats.org/officeDocument/2006/relationships/hyperlink" Target="https://yandex.ru/images/search?text=%D0%BF%D0%B5%D1%80%D0%B2%D0%BE%D0%B1%D1%8B%D1%82%D0%BD%D1%8B%D0%B5%20%D0%BB%D1%8E%D0%B4%D0%B8&amp;from=tabbar&amp;pos=1&amp;img_url=https%3A%2F%2Fcs12.pikabu.ru%2Fpost_img%2F2019%2F10%2F17%2F0%2Fog_og_1571262681221254083.jpg&amp;rpt=simage" TargetMode="External"/><Relationship Id="rId4" Type="http://schemas.openxmlformats.org/officeDocument/2006/relationships/hyperlink" Target="https://yandex.ru/images/search?text=%D1%81%D0%BB%D0%BE%D0%B2%D0%B0%D1%80%D1%8C%20%D0%B4%D0%B0%D0%BB%D1%8F&amp;from=tabbar&amp;pos=1&amp;img_url=https%3A%2F%2Fmoymir.ru%2Fmedia%2Fcatalog%2Fproduct%2F000000%2F05%2F29%2F27%2F52927_8_B.jpg&amp;rpt=simag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34411"/>
            <a:ext cx="67340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0">
                  <a:noFill/>
                </a:ln>
                <a:solidFill>
                  <a:srgbClr val="0D8697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Откуда появились новые слова? </a:t>
            </a:r>
            <a:endParaRPr lang="ru-RU" sz="6600" b="1" dirty="0">
              <a:ln w="0">
                <a:noFill/>
              </a:ln>
              <a:solidFill>
                <a:srgbClr val="0D8697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66233" y="3903555"/>
            <a:ext cx="3125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Автор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 </a:t>
            </a:r>
            <a:r>
              <a:rPr lang="ru-RU" sz="2400" dirty="0" err="1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Душкина</a:t>
            </a:r>
            <a:r>
              <a:rPr lang="ru-RU" sz="2400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Е.А.</a:t>
            </a: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21506" name="Picture 2" descr="https://perm-book.ru/wp-content/uploads/2017/04/52927_8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3550"/>
            <a:ext cx="4616450" cy="46164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191000" y="433093"/>
            <a:ext cx="4216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Живое слово дороже мёртвой буквы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эту пословицу В. Даль очень любил и на протяжении всей своей жизни собирал слова, народные выражения, стремясь показать богатство живого языка, а через него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полнее и ярче раскрыть различные стороны народной жизни.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>
                <a:hlinkClick r:id="rId2"/>
              </a:rPr>
              <a:t>1.</a:t>
            </a:r>
            <a:r>
              <a:rPr lang="en-US" sz="1000" dirty="0" smtClean="0">
                <a:hlinkClick r:id="rId2"/>
              </a:rPr>
              <a:t>https</a:t>
            </a:r>
            <a:r>
              <a:rPr lang="en-US" sz="1000" dirty="0" smtClean="0">
                <a:hlinkClick r:id="rId2"/>
              </a:rPr>
              <a:t>://yandex.ru/images/search?text=%</a:t>
            </a:r>
            <a:r>
              <a:rPr lang="en-US" sz="1000" dirty="0" smtClean="0">
                <a:hlinkClick r:id="rId2"/>
              </a:rPr>
              <a:t>D0%BA%D0%B8%D1%80%D0%B8%D0%BB%D0%BB%D0%B8%D1%86%D0%B0%20%D0%B8%20%D0%B3%D0%BB%D0%B0%D0%B3%D0%BE%D0%BB%D0%B8%D1%86%D0%B0&amp;from=tabbar&amp;pos=0&amp;img_url=https%3A%2F%2Fds04.infourok.ru%2Fuploads%2Fex%2F0820%2F00055f4f-0921b72d%2Fimg12.jpg&amp;rpt=simage</a:t>
            </a:r>
            <a:endParaRPr lang="ru-RU" sz="1000" dirty="0" smtClean="0"/>
          </a:p>
          <a:p>
            <a:r>
              <a:rPr lang="en-US" sz="1000" dirty="0" smtClean="0">
                <a:hlinkClick r:id="rId3"/>
              </a:rPr>
              <a:t>https://yandex.ru/images/search?text=%</a:t>
            </a:r>
            <a:r>
              <a:rPr lang="en-US" sz="1000" dirty="0" smtClean="0">
                <a:hlinkClick r:id="rId3"/>
              </a:rPr>
              <a:t>D0%BA%D0%B5%D0%BD%D0%B3%D1%83%D1%80%D1%83%20%D0%B8%20%D0%BA%D1%83%D0%BA&amp;from=tabbar&amp;pos=13&amp;img_url=https%3A%2F%2Fthumbnailer.mixcloud.com%2Funsafe%2F600x600%2Fprofile%2F3%2F8%2F0%2F5%2Fe147-2979-45a8-b521-da671a5bf382&amp;rpt=simage</a:t>
            </a:r>
            <a:endParaRPr lang="ru-RU" sz="1000" dirty="0" smtClean="0"/>
          </a:p>
          <a:p>
            <a:r>
              <a:rPr lang="en-US" sz="1000" dirty="0" smtClean="0">
                <a:hlinkClick r:id="rId4"/>
              </a:rPr>
              <a:t>https://yandex.ru/images/search?text=%</a:t>
            </a:r>
            <a:r>
              <a:rPr lang="en-US" sz="1000" dirty="0" smtClean="0">
                <a:hlinkClick r:id="rId4"/>
              </a:rPr>
              <a:t>D1%81%D0%BB%D0%BE%D0%B2%D0%B0%D1%80%D1%8C%20%D0%B4%D0%B0%D0%BB%D1%8F&amp;from=tabbar&amp;pos=1&amp;img_url=https%3A%2F%2Fmoymir.ru%2Fmedia%2Fcatalog%2Fproduct%2F000000%2F05%2F29%2F27%2F52927_8_B.jpg&amp;rpt=simage</a:t>
            </a:r>
            <a:endParaRPr lang="ru-RU" sz="1000" dirty="0" smtClean="0"/>
          </a:p>
          <a:p>
            <a:r>
              <a:rPr lang="en-US" sz="1000" dirty="0" smtClean="0">
                <a:hlinkClick r:id="rId5"/>
              </a:rPr>
              <a:t>https://yandex.ru/images/search?text=%</a:t>
            </a:r>
            <a:r>
              <a:rPr lang="en-US" sz="1000" dirty="0" smtClean="0">
                <a:hlinkClick r:id="rId5"/>
              </a:rPr>
              <a:t>D0%BF%D0%B5%D1%80%D0%B2%D0%BE%D0%B1%D1%8B%D1%82%D0%BD%D1%8B%D0%B5%20%D0%BB%D1%8E%D0%B4%D0%B8&amp;from=tabbar&amp;pos=1&amp;img_url=https%3A%2F%2Fcs12.pikabu.ru%2Fpost_img%2F2019%2F10%2F17%2F0%2Fog_og_1571262681221254083.jpg&amp;rpt=simage</a:t>
            </a:r>
            <a:endParaRPr lang="ru-RU" sz="1000" dirty="0" smtClean="0"/>
          </a:p>
          <a:p>
            <a:r>
              <a:rPr lang="en-US" sz="1000" dirty="0" smtClean="0">
                <a:hlinkClick r:id="rId6"/>
              </a:rPr>
              <a:t>http://</a:t>
            </a:r>
            <a:r>
              <a:rPr lang="en-US" sz="1000" dirty="0" smtClean="0">
                <a:hlinkClick r:id="rId6"/>
              </a:rPr>
              <a:t>pedsovet.su/template/siniy/54692</a:t>
            </a:r>
            <a:endParaRPr lang="ru-RU" sz="1000" dirty="0" smtClean="0"/>
          </a:p>
          <a:p>
            <a:r>
              <a:rPr lang="en-US" sz="1000" dirty="0" smtClean="0">
                <a:hlinkClick r:id="rId7"/>
              </a:rPr>
              <a:t>https://infourok.ru/konspekt-uroka-novie-slova-v-russkom-yazike-665762.html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59926" y="1224361"/>
            <a:ext cx="7320473" cy="6856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19050">
              <a:lnSpc>
                <a:spcPct val="150000"/>
              </a:lnSpc>
            </a:pPr>
            <a:r>
              <a:rPr lang="ru-RU" sz="2800" dirty="0" smtClean="0"/>
              <a:t>1. Знаете ли вы, кто придумывает слова?</a:t>
            </a:r>
            <a:br>
              <a:rPr lang="ru-RU" sz="2800" dirty="0" smtClean="0"/>
            </a:br>
            <a:r>
              <a:rPr lang="ru-RU" sz="2800" dirty="0" smtClean="0"/>
              <a:t>2. Много ли в нашем языке используется слов, которые  пришли к нам из других языков?</a:t>
            </a:r>
            <a:br>
              <a:rPr lang="ru-RU" sz="2800" dirty="0" smtClean="0"/>
            </a:br>
            <a:r>
              <a:rPr lang="ru-RU" sz="2800" dirty="0" smtClean="0"/>
              <a:t>3. Когда в русском языке появляется потребность в новых словах?</a:t>
            </a:r>
            <a:br>
              <a:rPr lang="ru-RU" sz="2800" dirty="0" smtClean="0"/>
            </a:br>
            <a:r>
              <a:rPr lang="ru-RU" sz="2800" dirty="0" smtClean="0"/>
              <a:t>4. Можете ли вы сами образовать новое слово?</a:t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marL="514350" indent="-514350"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39586"/>
            <a:ext cx="4730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Ответьте на вопросы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59926" y="672275"/>
            <a:ext cx="737127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19050">
              <a:lnSpc>
                <a:spcPct val="150000"/>
              </a:lnSpc>
            </a:pPr>
            <a:r>
              <a:rPr lang="ru-RU" sz="2800" dirty="0" smtClean="0"/>
              <a:t>5. Вы знаете, когда появилась устная речь?</a:t>
            </a:r>
            <a:br>
              <a:rPr lang="ru-RU" sz="2800" dirty="0" smtClean="0"/>
            </a:br>
            <a:r>
              <a:rPr lang="ru-RU" sz="2800" dirty="0" smtClean="0"/>
              <a:t>6. А когда появилась письменная речь?</a:t>
            </a:r>
            <a:br>
              <a:rPr lang="ru-RU" sz="2800" dirty="0" smtClean="0"/>
            </a:br>
            <a:r>
              <a:rPr lang="ru-RU" sz="2800" dirty="0" smtClean="0"/>
              <a:t>7. Как адмирал Кук нарёк диковинное животное именем «кенгуру»?</a:t>
            </a:r>
            <a:br>
              <a:rPr lang="ru-RU" sz="2800" dirty="0" smtClean="0"/>
            </a:br>
            <a:r>
              <a:rPr lang="ru-RU" sz="2800" dirty="0" smtClean="0"/>
              <a:t>8. Как родилось слово « паровоз</a:t>
            </a:r>
            <a:r>
              <a:rPr lang="ru-RU" sz="2800" dirty="0" smtClean="0"/>
              <a:t>»?</a:t>
            </a:r>
          </a:p>
          <a:p>
            <a:pPr marL="514350" indent="19050">
              <a:lnSpc>
                <a:spcPct val="150000"/>
              </a:lnSpc>
            </a:pPr>
            <a:r>
              <a:rPr lang="ru-RU" sz="2800" dirty="0" smtClean="0"/>
              <a:t>9. Интересно ли вам узнать, откуда берутся слова?</a:t>
            </a:r>
            <a:endParaRPr lang="ru-RU" sz="28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4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yandex.ru/images/_crpd/a7oAf2k04/5aafdf8Plnnl/Hji3cOFXD_LI8kjZAO0yiePpsMy3U6kFBZ8I8rNT9cunmkjdPhQGmOazPfoju4GryzSWanD5bS6EJTRvygctlE7IluWFp17imfbsKfCMYplG7HWJ4yY5tXXeKOLy1h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5klass.net/datas/istorija/Prazdnik-slavjanskoj-pismennosti/0018-018-Kirillitsa-i-glagolit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grosvenorprints.com/jpegs/25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5800" y="63500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Доскажи словечко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0800" y="1447800"/>
            <a:ext cx="660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Ранним </a:t>
            </a:r>
            <a:r>
              <a:rPr lang="ru-RU" sz="2800" dirty="0" smtClean="0"/>
              <a:t>утром у ворот</a:t>
            </a:r>
            <a:br>
              <a:rPr lang="ru-RU" sz="2800" dirty="0" smtClean="0"/>
            </a:br>
            <a:r>
              <a:rPr lang="ru-RU" sz="2800" dirty="0" smtClean="0"/>
              <a:t>              Собирается …   </a:t>
            </a:r>
            <a:br>
              <a:rPr lang="ru-RU" sz="2800" dirty="0" smtClean="0"/>
            </a:br>
            <a:r>
              <a:rPr lang="ru-RU" sz="2800" dirty="0" smtClean="0"/>
              <a:t>              Дом пустеет без ребят</a:t>
            </a:r>
            <a:br>
              <a:rPr lang="ru-RU" sz="2800" dirty="0" smtClean="0"/>
            </a:br>
            <a:r>
              <a:rPr lang="ru-RU" sz="2800" dirty="0" smtClean="0"/>
              <a:t>            </a:t>
            </a:r>
            <a:r>
              <a:rPr lang="ru-RU" sz="2800" dirty="0" smtClean="0"/>
              <a:t>  </a:t>
            </a:r>
            <a:r>
              <a:rPr lang="ru-RU" sz="2800" dirty="0" smtClean="0"/>
              <a:t>Убежали дети … </a:t>
            </a:r>
            <a:br>
              <a:rPr lang="ru-RU" sz="2800" dirty="0" smtClean="0"/>
            </a:br>
            <a:r>
              <a:rPr lang="ru-RU" sz="2800" dirty="0" smtClean="0"/>
              <a:t>              Для начинки на пирог</a:t>
            </a:r>
            <a:br>
              <a:rPr lang="ru-RU" sz="2800" dirty="0" smtClean="0"/>
            </a:br>
            <a:r>
              <a:rPr lang="ru-RU" sz="2800" dirty="0" smtClean="0"/>
              <a:t>            </a:t>
            </a:r>
            <a:r>
              <a:rPr lang="ru-RU" sz="2800" dirty="0" smtClean="0"/>
              <a:t>  </a:t>
            </a:r>
            <a:r>
              <a:rPr lang="ru-RU" sz="2800" dirty="0" smtClean="0"/>
              <a:t>Приготовили  … </a:t>
            </a:r>
            <a:br>
              <a:rPr lang="ru-RU" sz="2800" dirty="0" smtClean="0"/>
            </a:br>
            <a:r>
              <a:rPr lang="ru-RU" sz="2800" dirty="0" smtClean="0"/>
              <a:t>           </a:t>
            </a:r>
            <a:r>
              <a:rPr lang="ru-RU" sz="2800" dirty="0" smtClean="0"/>
              <a:t> </a:t>
            </a:r>
            <a:r>
              <a:rPr lang="ru-RU" sz="2800" dirty="0" smtClean="0"/>
              <a:t>  В тулуп и валенки одет</a:t>
            </a:r>
            <a:br>
              <a:rPr lang="ru-RU" sz="2800" dirty="0" smtClean="0"/>
            </a:br>
            <a:r>
              <a:rPr lang="ru-RU" sz="2800" dirty="0" smtClean="0"/>
              <a:t>            </a:t>
            </a:r>
            <a:r>
              <a:rPr lang="ru-RU" sz="2800" dirty="0" smtClean="0"/>
              <a:t>  </a:t>
            </a:r>
            <a:r>
              <a:rPr lang="ru-RU" sz="2800" dirty="0" smtClean="0"/>
              <a:t>Шёл на охоту старый </a:t>
            </a:r>
            <a:r>
              <a:rPr lang="ru-RU" sz="2800" dirty="0" smtClean="0"/>
              <a:t>…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          </a:t>
            </a:r>
            <a:r>
              <a:rPr lang="ru-RU" sz="2800" dirty="0" smtClean="0"/>
              <a:t> </a:t>
            </a:r>
            <a:r>
              <a:rPr lang="ru-RU" sz="2800" dirty="0" smtClean="0"/>
              <a:t>  Я знаю точно адрес наш,</a:t>
            </a:r>
            <a:br>
              <a:rPr lang="ru-RU" sz="2800" dirty="0" smtClean="0"/>
            </a:br>
            <a:r>
              <a:rPr lang="ru-RU" sz="2800" dirty="0" smtClean="0"/>
              <a:t>             И свой подъезд, и свой…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9000" y="508000"/>
            <a:ext cx="767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Игра «Придумай слово», «Вставь нужную букву».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6000" y="2209800"/>
            <a:ext cx="731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</a:t>
            </a:r>
            <a:r>
              <a:rPr lang="ru-RU" sz="4800" dirty="0" smtClean="0"/>
              <a:t>Коля сл    зал </a:t>
            </a:r>
            <a:r>
              <a:rPr lang="ru-RU" sz="4800" dirty="0" smtClean="0"/>
              <a:t>с дерева.</a:t>
            </a:r>
            <a:br>
              <a:rPr lang="ru-RU" sz="4800" dirty="0" smtClean="0"/>
            </a:br>
            <a:r>
              <a:rPr lang="ru-RU" sz="4800" dirty="0" smtClean="0"/>
              <a:t> </a:t>
            </a:r>
            <a:r>
              <a:rPr lang="ru-RU" sz="4800" dirty="0" smtClean="0"/>
              <a:t>Кот сл    зал </a:t>
            </a:r>
            <a:r>
              <a:rPr lang="ru-RU" sz="4800" dirty="0" smtClean="0"/>
              <a:t>всю сметану.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2235200"/>
            <a:ext cx="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2971800"/>
            <a:ext cx="48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и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3800" y="584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Игра «Вычитаем, прибавляем</a:t>
            </a:r>
            <a:r>
              <a:rPr lang="ru-RU" b="1" dirty="0" smtClean="0"/>
              <a:t>».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701800"/>
            <a:ext cx="4368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4000" dirty="0" err="1" smtClean="0"/>
              <a:t>Кабан-ан+лук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err="1" smtClean="0"/>
              <a:t>Кот+ёлка-ка</a:t>
            </a:r>
            <a:r>
              <a:rPr lang="ru-RU" sz="4000" dirty="0" smtClean="0"/>
              <a:t>              </a:t>
            </a:r>
            <a:endParaRPr lang="ru-RU" sz="4000" dirty="0" smtClean="0"/>
          </a:p>
          <a:p>
            <a:r>
              <a:rPr lang="ru-RU" sz="4000" dirty="0" err="1" smtClean="0"/>
              <a:t>Росла-ла+ток</a:t>
            </a:r>
            <a:r>
              <a:rPr lang="ru-RU" sz="4000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Лапа-па+ска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902200" y="1727200"/>
            <a:ext cx="287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Каблук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851400" y="2336800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Котёл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851400" y="2971800"/>
            <a:ext cx="203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Росток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26000" y="3606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Ласка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</TotalTime>
  <Words>136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Источники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98</cp:revision>
  <dcterms:created xsi:type="dcterms:W3CDTF">2013-11-19T05:52:05Z</dcterms:created>
  <dcterms:modified xsi:type="dcterms:W3CDTF">2019-12-02T15:44:20Z</dcterms:modified>
</cp:coreProperties>
</file>