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2"/>
  </p:notesMasterIdLst>
  <p:sldIdLst>
    <p:sldId id="256" r:id="rId2"/>
    <p:sldId id="257" r:id="rId3"/>
    <p:sldId id="258" r:id="rId4"/>
    <p:sldId id="267" r:id="rId5"/>
    <p:sldId id="260" r:id="rId6"/>
    <p:sldId id="261" r:id="rId7"/>
    <p:sldId id="262" r:id="rId8"/>
    <p:sldId id="263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0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DCC6A-69DB-4328-BE34-1ABDFF9D943C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F5FAE-5D8C-40E4-871C-277A5A0DA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53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69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09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703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790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72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822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516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630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53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9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91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4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1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70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27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47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51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1E06EAB-49F5-4B91-AD0C-92FEC3995256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4959AC-50B3-45B5-80DC-878FDF8410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7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1" y="2276872"/>
            <a:ext cx="6276975" cy="4152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1519" y="764704"/>
            <a:ext cx="8640960" cy="1512168"/>
          </a:xfrm>
        </p:spPr>
        <p:txBody>
          <a:bodyPr>
            <a:noAutofit/>
          </a:bodyPr>
          <a:lstStyle/>
          <a:p>
            <a:r>
              <a:rPr lang="en-US" sz="6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Good morning, children</a:t>
            </a:r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548680"/>
            <a:ext cx="8229600" cy="57927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5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Good-bye</a:t>
            </a:r>
            <a:r>
              <a:rPr lang="en-US" sz="5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marL="0" indent="0" algn="ctr">
              <a:buNone/>
            </a:pPr>
            <a:r>
              <a:rPr lang="en-US" sz="5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54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nice day, children!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789040"/>
            <a:ext cx="3872309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421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90264"/>
            <a:ext cx="2627784" cy="13502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3651239"/>
            <a:ext cx="2728423" cy="29211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51920" y="13378"/>
            <a:ext cx="1820888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1052736"/>
            <a:ext cx="7610102" cy="518457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y Bo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a bough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some bu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Bu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she said, the bu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er's bi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If I pu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in my ba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will make my ba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 bi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Bu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a bi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 of be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 bu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Will make my ba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 be</a:t>
            </a:r>
            <a:r>
              <a:rPr lang="en-US" sz="5200" b="1" dirty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er.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70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4"/>
            <a:ext cx="76328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website 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websaɪt]  </a:t>
            </a:r>
          </a:p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 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[peɪdʒ] </a:t>
            </a:r>
          </a:p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 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[tʃaɪld] </a:t>
            </a:r>
          </a:p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children 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tʃɪldrən] </a:t>
            </a: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r>
              <a:rPr lang="en-US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[ˈfrendli] </a:t>
            </a:r>
            <a:endParaRPr lang="en-US" sz="5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camera 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kæmərə] </a:t>
            </a:r>
          </a:p>
          <a:p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sure 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[ʃʊə</a:t>
            </a:r>
            <a:r>
              <a:rPr lang="en-US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620688"/>
            <a:ext cx="30243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еб-сайт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1484784"/>
            <a:ext cx="30243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страница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77889" y="2204864"/>
            <a:ext cx="30243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7398" y="3101594"/>
            <a:ext cx="187220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3700457"/>
            <a:ext cx="3816424" cy="830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дружелюбный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51334" y="4666341"/>
            <a:ext cx="30243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камера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5517232"/>
            <a:ext cx="30243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конечно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8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77281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What is the text about?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55576" y="332656"/>
            <a:ext cx="8532440" cy="6264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. 2b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1) Where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are Jane and Johnny?</a:t>
            </a: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2) Do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they like it there?</a:t>
            </a: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3) What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is their new plan?</a:t>
            </a: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4) Who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is it going to be for?</a:t>
            </a: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5) What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will they put there?</a:t>
            </a: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6) Who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will do it with them?</a:t>
            </a:r>
          </a:p>
          <a:p>
            <a:pPr marL="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7) What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does Jane say about her?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3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-100013"/>
            <a:ext cx="9144000" cy="69580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11500" dirty="0" smtClean="0">
                <a:latin typeface="Times New Roman" pitchFamily="18" charset="0"/>
                <a:cs typeface="Times New Roman" pitchFamily="18" charset="0"/>
              </a:rPr>
              <a:t>p.14</a:t>
            </a:r>
            <a:r>
              <a:rPr lang="en-US" sz="11500" dirty="0">
                <a:latin typeface="Times New Roman" pitchFamily="18" charset="0"/>
                <a:cs typeface="Times New Roman" pitchFamily="18" charset="0"/>
              </a:rPr>
              <a:t>, ex. 4.</a:t>
            </a:r>
            <a:endParaRPr lang="en-US" sz="11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18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620688"/>
            <a:ext cx="7765656" cy="5472608"/>
          </a:xfrm>
        </p:spPr>
        <p:txBody>
          <a:bodyPr>
            <a:noAutofit/>
          </a:bodyPr>
          <a:lstStyle/>
          <a:p>
            <a:pPr algn="l"/>
            <a:r>
              <a:rPr lang="en-US" sz="66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ational</a:t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emblem</a:t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telephone</a:t>
            </a:r>
            <a:r>
              <a:rPr lang="en-US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taxi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tourist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cricket</a:t>
            </a:r>
            <a:endParaRPr lang="en-US" sz="6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5107" y="459577"/>
            <a:ext cx="4525296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национальный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539697"/>
            <a:ext cx="381642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эмблема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5107" y="2492896"/>
            <a:ext cx="381642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телефон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3573016"/>
            <a:ext cx="381642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такси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543311"/>
            <a:ext cx="381642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турист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8184" y="5479415"/>
            <a:ext cx="381642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крикет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96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395536" y="404664"/>
            <a:ext cx="8229600" cy="58658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H/W </a:t>
            </a:r>
          </a:p>
          <a:p>
            <a:pPr marL="0" indent="0" algn="ctr"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WB 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p.5-6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ex.1-3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58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p.15,ex.5b</a:t>
            </a:r>
          </a:p>
          <a:p>
            <a:pPr marL="0" indent="0" algn="ctr">
              <a:buNone/>
            </a:pP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1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465</TotalTime>
  <Words>187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Натуральные материалы</vt:lpstr>
      <vt:lpstr>Good morning, children!</vt:lpstr>
      <vt:lpstr>[t]</vt:lpstr>
      <vt:lpstr>Презентация PowerPoint</vt:lpstr>
      <vt:lpstr>What is the text about? </vt:lpstr>
      <vt:lpstr>Презентация PowerPoint</vt:lpstr>
      <vt:lpstr>Презентация PowerPoint</vt:lpstr>
      <vt:lpstr>national emblem telephone taxi tourist cricket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morning, children!</dc:title>
  <dc:creator>User</dc:creator>
  <cp:lastModifiedBy>Admin</cp:lastModifiedBy>
  <cp:revision>28</cp:revision>
  <dcterms:created xsi:type="dcterms:W3CDTF">2017-04-24T15:24:49Z</dcterms:created>
  <dcterms:modified xsi:type="dcterms:W3CDTF">2017-09-18T18:30:35Z</dcterms:modified>
</cp:coreProperties>
</file>