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84" r:id="rId3"/>
    <p:sldId id="260" r:id="rId4"/>
    <p:sldId id="261" r:id="rId5"/>
    <p:sldId id="263" r:id="rId6"/>
    <p:sldId id="262" r:id="rId7"/>
    <p:sldId id="264" r:id="rId8"/>
    <p:sldId id="265" r:id="rId9"/>
    <p:sldId id="267" r:id="rId10"/>
    <p:sldId id="270" r:id="rId11"/>
    <p:sldId id="272" r:id="rId12"/>
    <p:sldId id="273" r:id="rId13"/>
    <p:sldId id="280" r:id="rId14"/>
    <p:sldId id="285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4E0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14" y="-5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4FB448-F663-4BBC-A761-CE6FBEEF053D}" type="doc">
      <dgm:prSet loTypeId="urn:microsoft.com/office/officeart/2005/8/layout/vList4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A41FCA1A-1ED1-42D3-B6B0-A555F0C99290}">
      <dgm:prSet phldrT="[Texte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ru-RU" sz="4000" dirty="0" smtClean="0">
              <a:solidFill>
                <a:srgbClr val="7030A0"/>
              </a:solidFill>
            </a:rPr>
            <a:t>РАССМОТРИМ НАПОЛНЕНИЕ ЗАРУБЕЖНЫХ САЙТОВ ДЛЯ ИЗУЧЕНИЯ ИНОСТРАННЫХ ЯЗЫКОВ.</a:t>
          </a:r>
          <a:endParaRPr lang="fr-FR" sz="4000" dirty="0">
            <a:solidFill>
              <a:srgbClr val="7030A0"/>
            </a:solidFill>
          </a:endParaRPr>
        </a:p>
      </dgm:t>
    </dgm:pt>
    <dgm:pt modelId="{1119E211-3879-4989-B232-3922B830C2A1}" type="sibTrans" cxnId="{8A85391E-9A8E-4A8E-9BE0-0E174F5CA017}">
      <dgm:prSet/>
      <dgm:spPr/>
      <dgm:t>
        <a:bodyPr/>
        <a:lstStyle/>
        <a:p>
          <a:endParaRPr lang="fr-FR"/>
        </a:p>
      </dgm:t>
    </dgm:pt>
    <dgm:pt modelId="{97A483EB-A25E-4036-B8D8-2F08A3EC2307}" type="parTrans" cxnId="{8A85391E-9A8E-4A8E-9BE0-0E174F5CA017}">
      <dgm:prSet/>
      <dgm:spPr/>
      <dgm:t>
        <a:bodyPr/>
        <a:lstStyle/>
        <a:p>
          <a:endParaRPr lang="fr-FR"/>
        </a:p>
      </dgm:t>
    </dgm:pt>
    <dgm:pt modelId="{28499A22-A65E-414E-AFD7-BB27C00F9513}" type="pres">
      <dgm:prSet presAssocID="{9B4FB448-F663-4BBC-A761-CE6FBEEF053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04006CA-A965-49CA-B38A-14EAA7BEA1C8}" type="pres">
      <dgm:prSet presAssocID="{A41FCA1A-1ED1-42D3-B6B0-A555F0C99290}" presName="comp" presStyleCnt="0"/>
      <dgm:spPr/>
    </dgm:pt>
    <dgm:pt modelId="{0FDA7504-D327-4147-B4DC-FC7BA41F0B31}" type="pres">
      <dgm:prSet presAssocID="{A41FCA1A-1ED1-42D3-B6B0-A555F0C99290}" presName="box" presStyleLbl="node1" presStyleIdx="0" presStyleCnt="1" custScaleY="60596" custLinFactNeighborX="-6445" custLinFactNeighborY="257"/>
      <dgm:spPr/>
      <dgm:t>
        <a:bodyPr/>
        <a:lstStyle/>
        <a:p>
          <a:endParaRPr lang="fr-FR"/>
        </a:p>
      </dgm:t>
    </dgm:pt>
    <dgm:pt modelId="{D8DC7D75-85F8-4931-92C8-5A73ED260E57}" type="pres">
      <dgm:prSet presAssocID="{A41FCA1A-1ED1-42D3-B6B0-A555F0C99290}" presName="img" presStyleLbl="fgImgPlace1" presStyleIdx="0" presStyleCnt="1" custScaleX="119270" custScaleY="49489" custLinFactNeighborX="-11741" custLinFactNeighborY="-242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noFill/>
        </a:ln>
      </dgm:spPr>
      <dgm:t>
        <a:bodyPr/>
        <a:lstStyle/>
        <a:p>
          <a:endParaRPr lang="fr-FR"/>
        </a:p>
      </dgm:t>
    </dgm:pt>
    <dgm:pt modelId="{E287F211-55BC-4C17-A3D4-0B240A1773DB}" type="pres">
      <dgm:prSet presAssocID="{A41FCA1A-1ED1-42D3-B6B0-A555F0C99290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68AA197-DFC9-4E0B-AA7F-B234A2194423}" type="presOf" srcId="{9B4FB448-F663-4BBC-A761-CE6FBEEF053D}" destId="{28499A22-A65E-414E-AFD7-BB27C00F9513}" srcOrd="0" destOrd="0" presId="urn:microsoft.com/office/officeart/2005/8/layout/vList4#2"/>
    <dgm:cxn modelId="{99A7E40B-2D39-496C-B41B-77CB457FE997}" type="presOf" srcId="{A41FCA1A-1ED1-42D3-B6B0-A555F0C99290}" destId="{0FDA7504-D327-4147-B4DC-FC7BA41F0B31}" srcOrd="0" destOrd="0" presId="urn:microsoft.com/office/officeart/2005/8/layout/vList4#2"/>
    <dgm:cxn modelId="{8A85391E-9A8E-4A8E-9BE0-0E174F5CA017}" srcId="{9B4FB448-F663-4BBC-A761-CE6FBEEF053D}" destId="{A41FCA1A-1ED1-42D3-B6B0-A555F0C99290}" srcOrd="0" destOrd="0" parTransId="{97A483EB-A25E-4036-B8D8-2F08A3EC2307}" sibTransId="{1119E211-3879-4989-B232-3922B830C2A1}"/>
    <dgm:cxn modelId="{7BBCB142-6F4E-4A03-A9D9-508ED06490C2}" type="presOf" srcId="{A41FCA1A-1ED1-42D3-B6B0-A555F0C99290}" destId="{E287F211-55BC-4C17-A3D4-0B240A1773DB}" srcOrd="1" destOrd="0" presId="urn:microsoft.com/office/officeart/2005/8/layout/vList4#2"/>
    <dgm:cxn modelId="{F815493B-6F6F-4183-B943-CEDBA8BCA387}" type="presParOf" srcId="{28499A22-A65E-414E-AFD7-BB27C00F9513}" destId="{604006CA-A965-49CA-B38A-14EAA7BEA1C8}" srcOrd="0" destOrd="0" presId="urn:microsoft.com/office/officeart/2005/8/layout/vList4#2"/>
    <dgm:cxn modelId="{52ABC801-83D7-47CA-81B1-4C3EEAD9A4C3}" type="presParOf" srcId="{604006CA-A965-49CA-B38A-14EAA7BEA1C8}" destId="{0FDA7504-D327-4147-B4DC-FC7BA41F0B31}" srcOrd="0" destOrd="0" presId="urn:microsoft.com/office/officeart/2005/8/layout/vList4#2"/>
    <dgm:cxn modelId="{1ADA8381-91F2-4681-8EBC-57975E3A07A9}" type="presParOf" srcId="{604006CA-A965-49CA-B38A-14EAA7BEA1C8}" destId="{D8DC7D75-85F8-4931-92C8-5A73ED260E57}" srcOrd="1" destOrd="0" presId="urn:microsoft.com/office/officeart/2005/8/layout/vList4#2"/>
    <dgm:cxn modelId="{BF781764-20FE-4D5F-AEC5-DD85583681C7}" type="presParOf" srcId="{604006CA-A965-49CA-B38A-14EAA7BEA1C8}" destId="{E287F211-55BC-4C17-A3D4-0B240A1773DB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DA7504-D327-4147-B4DC-FC7BA41F0B31}">
      <dsp:nvSpPr>
        <dsp:cNvPr id="0" name=""/>
        <dsp:cNvSpPr/>
      </dsp:nvSpPr>
      <dsp:spPr>
        <a:xfrm>
          <a:off x="0" y="11704"/>
          <a:ext cx="10367492" cy="2759682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rgbClr val="7030A0"/>
              </a:solidFill>
            </a:rPr>
            <a:t>РАССМОТРИМ НАПОЛНЕНИЕ ЗАРУБЕЖНЫХ САЙТОВ ДЛЯ ИЗУЧЕНИЯ ИНОСТРАННЫХ ЯЗЫКОВ.</a:t>
          </a:r>
          <a:endParaRPr lang="fr-FR" sz="4000" kern="1200" dirty="0">
            <a:solidFill>
              <a:srgbClr val="7030A0"/>
            </a:solidFill>
          </a:endParaRPr>
        </a:p>
      </dsp:txBody>
      <dsp:txXfrm>
        <a:off x="2528921" y="11704"/>
        <a:ext cx="7838571" cy="2759682"/>
      </dsp:txXfrm>
    </dsp:sp>
    <dsp:sp modelId="{D8DC7D75-85F8-4931-92C8-5A73ED260E57}">
      <dsp:nvSpPr>
        <dsp:cNvPr id="0" name=""/>
        <dsp:cNvSpPr/>
      </dsp:nvSpPr>
      <dsp:spPr>
        <a:xfrm>
          <a:off x="12192" y="390133"/>
          <a:ext cx="2473061" cy="180307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98C1F9-AC31-4131-8883-84D17B8927EE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95B18-7335-4068-8979-DAD82E6E9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95B18-7335-4068-8979-DAD82E6E94F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C1F61-62C2-42BA-B4B0-8B6995E027DB}" type="datetime1">
              <a:rPr lang="fr-FR" smtClean="0"/>
              <a:pPr/>
              <a:t>02/12/2019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301368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C37E-7352-4263-BBA6-76174D6E5C12}" type="datetime1">
              <a:rPr lang="fr-FR" smtClean="0"/>
              <a:pPr/>
              <a:t>02/12/2019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50531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ED4C3-9A1C-49F4-9B1A-F103527EB15A}" type="datetime1">
              <a:rPr lang="fr-FR" smtClean="0"/>
              <a:pPr/>
              <a:t>02/12/2019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343089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8A0D-4D8E-4551-8D02-9C74FC5CF214}" type="datetime1">
              <a:rPr lang="fr-FR" smtClean="0"/>
              <a:pPr/>
              <a:t>02/12/2019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617185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CBAB1-5103-4B6F-BDF2-17F35EBE72EA}" type="datetime1">
              <a:rPr lang="fr-FR" smtClean="0"/>
              <a:pPr/>
              <a:t>02/12/2019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244976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215B7-4ACA-4E1A-80D2-7D6F20F0AD5C}" type="datetime1">
              <a:rPr lang="fr-FR" smtClean="0"/>
              <a:pPr/>
              <a:t>02/12/2019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744582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1872-AA1D-4624-957D-78CF5DD0C8FB}" type="datetime1">
              <a:rPr lang="fr-FR" smtClean="0"/>
              <a:pPr/>
              <a:t>02/12/2019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492912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1DA8B-83AB-4DBD-AFA2-0977AEA3E90D}" type="datetime1">
              <a:rPr lang="fr-FR" smtClean="0"/>
              <a:pPr/>
              <a:t>02/12/2019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13076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D88A5-5FEE-401E-A514-AC3E9EBFC343}" type="datetime1">
              <a:rPr lang="fr-FR" smtClean="0"/>
              <a:pPr/>
              <a:t>02/12/2019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651309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B6250-D262-4127-85B8-81EE57480B04}" type="datetime1">
              <a:rPr lang="fr-FR" smtClean="0"/>
              <a:pPr/>
              <a:t>02/12/2019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51279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C43F-1F05-486F-AA1B-A4DB259ACB79}" type="datetime1">
              <a:rPr lang="fr-FR" smtClean="0"/>
              <a:pPr/>
              <a:t>02/12/2019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661015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72B93-5111-47D1-9835-9FAC10EDD875}" type="datetime1">
              <a:rPr lang="fr-FR" smtClean="0"/>
              <a:pPr/>
              <a:t>02/12/2019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92DE1-A184-4CAC-B6BC-D3F29A8CB92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87597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hyperlink" Target="http://apprendre.tv5monde.com/" TargetMode="Externa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seigner.tv5monde.com/" TargetMode="External"/><Relationship Id="rId7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47446" y="468922"/>
            <a:ext cx="9120554" cy="402101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ОБУЧЕНИЕ ИНОСТРАННОМУ ЯЗЫКУ С ПОМОЩЬЮ ИНТЕРНЕТ РЕСУРСОВ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5246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036" y="230512"/>
            <a:ext cx="4307660" cy="861532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3809" y="1275984"/>
            <a:ext cx="644696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2109" y="3624629"/>
            <a:ext cx="128587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65327" y="890954"/>
            <a:ext cx="38612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52152" y="2187820"/>
            <a:ext cx="23907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100531" y="2668466"/>
            <a:ext cx="9239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9421325" y="3797178"/>
            <a:ext cx="11334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650755" y="4352193"/>
            <a:ext cx="79057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91435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319" y="103031"/>
            <a:ext cx="3219718" cy="1316237"/>
          </a:xfrm>
          <a:prstGeom prst="rect">
            <a:avLst/>
          </a:prstGeom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456" y="1454849"/>
            <a:ext cx="4829175" cy="2410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610600" y="159449"/>
            <a:ext cx="35814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53479" y="3779520"/>
            <a:ext cx="8149018" cy="3078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808966" y="2012942"/>
            <a:ext cx="24328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https://kahoot.com/</a:t>
            </a:r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15750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319" y="103031"/>
            <a:ext cx="3219718" cy="131623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282" y="1419268"/>
            <a:ext cx="9593014" cy="489653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852" y="638259"/>
            <a:ext cx="5672425" cy="585579"/>
          </a:xfrm>
          <a:prstGeom prst="rect">
            <a:avLst/>
          </a:prstGeom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2816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 flipH="1">
            <a:off x="2039816" y="3071446"/>
            <a:ext cx="902677" cy="2595563"/>
          </a:xfrm>
        </p:spPr>
        <p:txBody>
          <a:bodyPr>
            <a:normAutofit/>
          </a:bodyPr>
          <a:lstStyle/>
          <a:p>
            <a:r>
              <a:rPr lang="fr-FR" b="1" dirty="0" smtClean="0"/>
              <a:t/>
            </a:r>
            <a:br>
              <a:rPr lang="fr-FR" b="1" dirty="0" smtClean="0"/>
            </a:br>
            <a:endParaRPr lang="fr-FR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6492" y="1304410"/>
            <a:ext cx="2381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u="sng" dirty="0" smtClean="0">
                <a:solidFill>
                  <a:prstClr val="black"/>
                </a:solidFill>
              </a:rPr>
              <a:t>https://wordwall.net/fr</a:t>
            </a:r>
            <a:endParaRPr lang="ru-RU" u="sng" dirty="0">
              <a:solidFill>
                <a:prstClr val="black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211757" cy="718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1052" y="0"/>
            <a:ext cx="9050948" cy="316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547" y="3105882"/>
            <a:ext cx="107442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1515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2955" y="388767"/>
            <a:ext cx="5474188" cy="3491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9306" y="3633055"/>
            <a:ext cx="25431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34857" y="862013"/>
            <a:ext cx="55245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459666" y="4099414"/>
            <a:ext cx="27051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79582" y="3837477"/>
            <a:ext cx="2628900" cy="263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e 4"/>
          <p:cNvGraphicFramePr/>
          <p:nvPr>
            <p:extLst>
              <p:ext uri="{D42A27DB-BD31-4B8C-83A1-F6EECF244321}">
                <p14:modId xmlns="" xmlns:p14="http://schemas.microsoft.com/office/powerpoint/2010/main" val="1163677842"/>
              </p:ext>
            </p:extLst>
          </p:nvPr>
        </p:nvGraphicFramePr>
        <p:xfrm>
          <a:off x="1159099" y="1197735"/>
          <a:ext cx="10367493" cy="4554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7064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598" y="1822149"/>
            <a:ext cx="3429781" cy="95271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724" y="384902"/>
            <a:ext cx="7360920" cy="950976"/>
          </a:xfrm>
          <a:prstGeom prst="rect">
            <a:avLst/>
          </a:prstGeom>
        </p:spPr>
      </p:pic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47729" y="1420286"/>
            <a:ext cx="7919434" cy="317455"/>
          </a:xfrm>
        </p:spPr>
        <p:txBody>
          <a:bodyPr>
            <a:noAutofit/>
          </a:bodyPr>
          <a:lstStyle/>
          <a:p>
            <a:r>
              <a:rPr lang="fr-FR" sz="2400" dirty="0" smtClean="0">
                <a:hlinkClick r:id="rId4"/>
              </a:rPr>
              <a:t>http://apprendre.tv5monde.com/</a:t>
            </a:r>
            <a:endParaRPr lang="fr-FR" sz="2400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>
          <a:xfrm>
            <a:off x="8077200" y="6331966"/>
            <a:ext cx="4114800" cy="365125"/>
          </a:xfrm>
        </p:spPr>
        <p:txBody>
          <a:bodyPr/>
          <a:lstStyle/>
          <a:p>
            <a:r>
              <a:rPr lang="ru-RU" dirty="0" smtClean="0"/>
              <a:t>Учитель французского языка Поршнёва А.Е.</a:t>
            </a:r>
            <a:endParaRPr lang="fr-FR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313" y="1793558"/>
            <a:ext cx="7496175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53348" y="1821753"/>
            <a:ext cx="4407004" cy="209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571423" y="3936303"/>
            <a:ext cx="4620577" cy="2219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9830942" y="161354"/>
            <a:ext cx="1769149" cy="59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92596" y="570548"/>
            <a:ext cx="2028825" cy="5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0290048" y="866774"/>
            <a:ext cx="944118" cy="462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693162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724" y="384902"/>
            <a:ext cx="7360920" cy="950976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79204" y="1335878"/>
            <a:ext cx="42995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dirty="0" smtClean="0">
                <a:hlinkClick r:id="rId3"/>
              </a:rPr>
              <a:t>http://enseigner.tv5monde.com/</a:t>
            </a:r>
            <a:endParaRPr lang="fr-FR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858" y="1399077"/>
            <a:ext cx="661914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0933" y="2661138"/>
            <a:ext cx="5604730" cy="3821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34820" y="2532185"/>
            <a:ext cx="2771775" cy="4325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691928" y="2397003"/>
            <a:ext cx="3184550" cy="387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>
          <a:xfrm>
            <a:off x="246888" y="6492875"/>
            <a:ext cx="4114800" cy="365125"/>
          </a:xfrm>
        </p:spPr>
        <p:txBody>
          <a:bodyPr/>
          <a:lstStyle/>
          <a:p>
            <a:r>
              <a:rPr lang="ru-RU" dirty="0" smtClean="0"/>
              <a:t>Учитель французского языка Поршнёва А.Е.</a:t>
            </a:r>
            <a:endParaRPr lang="fr-FR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48805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724" y="384902"/>
            <a:ext cx="7360920" cy="950976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2739" y="1580514"/>
            <a:ext cx="7537938" cy="3241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88890" y="5022606"/>
            <a:ext cx="635317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62108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724" y="384902"/>
            <a:ext cx="7360920" cy="950976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559169"/>
            <a:ext cx="6330462" cy="3188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26386" y="4943475"/>
            <a:ext cx="52482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93169" y="1884484"/>
            <a:ext cx="5052646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6931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636" y="146304"/>
            <a:ext cx="7360920" cy="95097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562" y="207263"/>
            <a:ext cx="2914110" cy="1877569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4137" y="2913032"/>
            <a:ext cx="4950550" cy="3627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9761" y="1080326"/>
            <a:ext cx="1552575" cy="1796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39409" y="2349437"/>
            <a:ext cx="6106287" cy="3978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907411" y="1139001"/>
            <a:ext cx="2688717" cy="175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80484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724" y="384902"/>
            <a:ext cx="7360920" cy="950976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97454" y="-1"/>
            <a:ext cx="2094546" cy="2426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331668"/>
            <a:ext cx="709612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97260" y="1817078"/>
            <a:ext cx="2895600" cy="3714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691662" y="5779476"/>
            <a:ext cx="76903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Les Enfants de la Terre reprennent une chanson avec Yannick Noah. Découvrez leur univers rythmé et coloré.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925657" y="3608510"/>
            <a:ext cx="2914650" cy="3249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Нижний колонтитул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96377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069" y="1311149"/>
            <a:ext cx="1743318" cy="446784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036" y="230512"/>
            <a:ext cx="4307660" cy="861532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76650" y="1355115"/>
            <a:ext cx="7886700" cy="4987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7782523" y="476750"/>
            <a:ext cx="2088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https://quizlet.com/</a:t>
            </a:r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французского языка Поршнёва А.Е.</a:t>
            </a:r>
            <a:endParaRPr lang="fr-FR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2DE1-A184-4CAC-B6BC-D3F29A8CB927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35988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146</Words>
  <Application>Microsoft Office PowerPoint</Application>
  <PresentationFormat>Произвольный</PresentationFormat>
  <Paragraphs>38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Thème Office</vt:lpstr>
      <vt:lpstr>      ОБУЧЕНИЕ ИНОСТРАННОМУ ЯЗЫКУ С ПОМОЩЬЮ ИНТЕРНЕТ РЕСУРСОВ</vt:lpstr>
      <vt:lpstr>Слайд 2</vt:lpstr>
      <vt:lpstr>http://apprendre.tv5monde.com/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Apprendre et enseigner les langues à l'ére du numérique</dc:title>
  <dc:creator>Arnaud Arnaud</dc:creator>
  <cp:lastModifiedBy>Игорь</cp:lastModifiedBy>
  <cp:revision>64</cp:revision>
  <dcterms:created xsi:type="dcterms:W3CDTF">2018-08-12T20:23:03Z</dcterms:created>
  <dcterms:modified xsi:type="dcterms:W3CDTF">2019-12-02T19:39:47Z</dcterms:modified>
</cp:coreProperties>
</file>