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1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416824" cy="122413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Бактерии </a:t>
            </a:r>
            <a:r>
              <a:rPr lang="ru-RU" dirty="0" smtClean="0">
                <a:solidFill>
                  <a:schemeClr val="bg1"/>
                </a:solidFill>
              </a:rPr>
              <a:t>в жи</a:t>
            </a:r>
            <a:r>
              <a:rPr lang="ru-RU" dirty="0" smtClean="0"/>
              <a:t>зни </a:t>
            </a:r>
            <a:r>
              <a:rPr lang="ru-RU" dirty="0" smtClean="0"/>
              <a:t>растений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ученик 7класса Черноморченко Денис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7610">
            <a:off x="681683" y="439117"/>
            <a:ext cx="3096344" cy="2099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9413">
            <a:off x="4906003" y="4281925"/>
            <a:ext cx="3411463" cy="2102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87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637468" cy="1362075"/>
          </a:xfrm>
        </p:spPr>
        <p:txBody>
          <a:bodyPr anchor="ctr"/>
          <a:lstStyle/>
          <a:p>
            <a:pPr algn="ctr"/>
            <a:r>
              <a:rPr lang="ru-RU" dirty="0"/>
              <a:t>Установление присутствия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276872"/>
            <a:ext cx="6637467" cy="3312368"/>
          </a:xfrm>
        </p:spPr>
        <p:txBody>
          <a:bodyPr/>
          <a:lstStyle/>
          <a:p>
            <a:pPr algn="ctr"/>
            <a:r>
              <a:rPr lang="ru-RU" dirty="0"/>
              <a:t>Несмотря на почтенный возраст самой науки биологии, микробиологи только в конце 19-го века смогли выявить некоторые характеристики совместной жизни бактерий и растений. Лишь затем, с появлением электронных микроскопов, были установлены механизмы тех связей, существование которых только констатировалось при изучении организмов более примитивными инструментами.</a:t>
            </a:r>
          </a:p>
        </p:txBody>
      </p:sp>
    </p:spTree>
    <p:extLst>
      <p:ext uri="{BB962C8B-B14F-4D97-AF65-F5344CB8AC3E}">
        <p14:creationId xmlns:p14="http://schemas.microsoft.com/office/powerpoint/2010/main" val="8057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637468" cy="93610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dirty="0"/>
              <a:t>В</a:t>
            </a:r>
            <a:r>
              <a:rPr lang="ru-RU" dirty="0" smtClean="0"/>
              <a:t>иды </a:t>
            </a:r>
            <a:r>
              <a:rPr lang="ru-RU" dirty="0"/>
              <a:t>взаимодействия бактерий и </a:t>
            </a:r>
            <a:r>
              <a:rPr lang="ru-RU" dirty="0" smtClean="0"/>
              <a:t>растений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6192688" cy="5040560"/>
          </a:xfrm>
        </p:spPr>
        <p:txBody>
          <a:bodyPr anchor="t">
            <a:normAutofit lnSpcReduction="10000"/>
          </a:bodyPr>
          <a:lstStyle/>
          <a:p>
            <a:pPr algn="ctr"/>
            <a:r>
              <a:rPr lang="ru-RU" dirty="0"/>
              <a:t>Сегодня биология имеет сведения о следующих видах взаимодействия бактерий и растений:</a:t>
            </a:r>
          </a:p>
          <a:p>
            <a:pPr algn="ctr"/>
            <a:endParaRPr lang="ru-RU" dirty="0"/>
          </a:p>
          <a:p>
            <a:pPr algn="ctr"/>
            <a:r>
              <a:rPr lang="ru-RU" u="sng" dirty="0"/>
              <a:t>мутуализм</a:t>
            </a:r>
            <a:r>
              <a:rPr lang="ru-RU" dirty="0"/>
              <a:t> (роль, которая отведена бактериям и растениям в этом взаимовыгодном симбиозе – помогать друг другу);</a:t>
            </a:r>
          </a:p>
          <a:p>
            <a:pPr algn="ctr"/>
            <a:r>
              <a:rPr lang="ru-RU" u="sng" dirty="0"/>
              <a:t>паразитизм</a:t>
            </a:r>
            <a:r>
              <a:rPr lang="ru-RU" dirty="0"/>
              <a:t> (значение и роль симбионтов в таком союзе негативная: симбионт-паразит вредит симбионту-хозяину; в подавляющем большинстве известных случаев паразитами являются бактерии);</a:t>
            </a:r>
          </a:p>
          <a:p>
            <a:pPr algn="ctr"/>
            <a:r>
              <a:rPr lang="ru-RU" u="sng" dirty="0"/>
              <a:t>комменсализм</a:t>
            </a:r>
            <a:r>
              <a:rPr lang="ru-RU" dirty="0"/>
              <a:t> (бактерии или грибы получают питание от хозяина-растения, при этом самому хозяину в результате такого питания ущерб не причиняется).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034" y="2060848"/>
            <a:ext cx="2415429" cy="1704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57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637468" cy="864096"/>
          </a:xfrm>
        </p:spPr>
        <p:txBody>
          <a:bodyPr anchor="ctr"/>
          <a:lstStyle/>
          <a:p>
            <a:pPr algn="ctr"/>
            <a:r>
              <a:rPr lang="ru-RU" dirty="0"/>
              <a:t>Мутуализм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27101" y="836712"/>
            <a:ext cx="6093371" cy="602128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Первые описания мутуализма биология получила в результате исследований голландского ботаника </a:t>
            </a:r>
            <a:r>
              <a:rPr lang="ru-RU" dirty="0" err="1"/>
              <a:t>Бейеринка</a:t>
            </a:r>
            <a:r>
              <a:rPr lang="ru-RU" dirty="0"/>
              <a:t>, проведенных в 1888 году. Он изучал клубеньки бобовых растений, природой которых биология интересовалась, начиная с 17-го века. В процессе изучения брались стерильные семена бобовых растений и проращивались в контролируемых условиях. Одни семена в процессе жизни обрабатывались чистыми культурами </a:t>
            </a:r>
            <a:r>
              <a:rPr lang="ru-RU" dirty="0" smtClean="0"/>
              <a:t>бактерий, </a:t>
            </a:r>
            <a:r>
              <a:rPr lang="ru-RU" dirty="0"/>
              <a:t>выделенных из клубеньков, другие – не обрабатывались. В полезном сотрудничестве с растениями задействованы не только бактерии, но и эукариоты – грибы. Причем механизм взаимодействия очень похож. Грибы в процессе жизни образовывают в корнях растений мицелий (грибницу), которая играет активную роль в обеспечении и растения и грибов фосфором и органикой из почвы. Такой симбиоз грибов и растений называется </a:t>
            </a:r>
            <a:r>
              <a:rPr lang="ru-RU" u="sng" dirty="0"/>
              <a:t>микориза.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55" y="1874614"/>
            <a:ext cx="2448146" cy="2388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39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7"/>
            <a:ext cx="6637468" cy="720079"/>
          </a:xfrm>
        </p:spPr>
        <p:txBody>
          <a:bodyPr anchor="ctr">
            <a:normAutofit/>
          </a:bodyPr>
          <a:lstStyle/>
          <a:p>
            <a:pPr algn="ctr"/>
            <a:r>
              <a:rPr lang="ru-RU" dirty="0"/>
              <a:t>Паразитизм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052736"/>
            <a:ext cx="9144000" cy="604867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 установлении взаимодействия бактерий-</a:t>
            </a:r>
            <a:r>
              <a:rPr lang="ru-RU" dirty="0" err="1"/>
              <a:t>фитопаразитов</a:t>
            </a:r>
            <a:r>
              <a:rPr lang="ru-RU" dirty="0"/>
              <a:t> с клетками растений основную роль играют два фактора</a:t>
            </a:r>
            <a:r>
              <a:rPr lang="ru-RU" dirty="0" smtClean="0"/>
              <a:t>:</a:t>
            </a:r>
            <a:endParaRPr lang="ru-RU" dirty="0"/>
          </a:p>
          <a:p>
            <a:pPr algn="ctr"/>
            <a:r>
              <a:rPr lang="ru-RU" u="sng" dirty="0"/>
              <a:t>адгезия</a:t>
            </a:r>
            <a:r>
              <a:rPr lang="ru-RU" dirty="0"/>
              <a:t> (специфические свойства бактерий, позволяющие прилипать к клеткам растений);</a:t>
            </a:r>
          </a:p>
          <a:p>
            <a:pPr algn="ctr"/>
            <a:r>
              <a:rPr lang="ru-RU" u="sng" dirty="0"/>
              <a:t>действие ферментов гидролаз </a:t>
            </a:r>
            <a:r>
              <a:rPr lang="ru-RU" dirty="0"/>
              <a:t>(белков, ускоряющий химические реакции), которые разрушают стенки </a:t>
            </a:r>
            <a:r>
              <a:rPr lang="ru-RU" dirty="0" err="1"/>
              <a:t>эукариотических</a:t>
            </a:r>
            <a:r>
              <a:rPr lang="ru-RU" dirty="0"/>
              <a:t> клеток.</a:t>
            </a:r>
          </a:p>
          <a:p>
            <a:pPr algn="ctr"/>
            <a:r>
              <a:rPr lang="ru-RU" dirty="0"/>
              <a:t>Этими двумя свойствами обладают паразиты, живущие не только за счет растений, но и за счет грибов и животных. Биология дала материал для изучения токсинов, влияющих на жизнь и здоровье растений. В биологии известно влияние бактериальных токсинов на растения. Они вызывают</a:t>
            </a:r>
            <a:r>
              <a:rPr lang="ru-RU" dirty="0" smtClean="0"/>
              <a:t>:</a:t>
            </a:r>
            <a:endParaRPr lang="ru-RU" dirty="0"/>
          </a:p>
          <a:p>
            <a:pPr algn="ctr"/>
            <a:r>
              <a:rPr lang="ru-RU" dirty="0"/>
              <a:t>увядание в результате закупорки проводящих сосудов;</a:t>
            </a:r>
          </a:p>
          <a:p>
            <a:pPr algn="ctr"/>
            <a:r>
              <a:rPr lang="ru-RU" dirty="0"/>
              <a:t>разрушение ткани (гниль);</a:t>
            </a:r>
          </a:p>
          <a:p>
            <a:pPr algn="ctr"/>
            <a:r>
              <a:rPr lang="ru-RU" dirty="0"/>
              <a:t>некрозы (порча листьев);</a:t>
            </a:r>
          </a:p>
          <a:p>
            <a:pPr algn="ctr"/>
            <a:r>
              <a:rPr lang="ru-RU" dirty="0"/>
              <a:t>опухоли (гипертрофии) в результате неправильного формирования тканей растения.</a:t>
            </a:r>
          </a:p>
        </p:txBody>
      </p:sp>
    </p:spTree>
    <p:extLst>
      <p:ext uri="{BB962C8B-B14F-4D97-AF65-F5344CB8AC3E}">
        <p14:creationId xmlns:p14="http://schemas.microsoft.com/office/powerpoint/2010/main" val="6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637468" cy="864096"/>
          </a:xfrm>
        </p:spPr>
        <p:txBody>
          <a:bodyPr anchor="ctr"/>
          <a:lstStyle/>
          <a:p>
            <a:pPr algn="ctr"/>
            <a:r>
              <a:rPr lang="ru-RU" dirty="0"/>
              <a:t>Комменсализм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988840"/>
            <a:ext cx="9144000" cy="4464496"/>
          </a:xfrm>
        </p:spPr>
        <p:txBody>
          <a:bodyPr/>
          <a:lstStyle/>
          <a:p>
            <a:pPr algn="ctr"/>
            <a:r>
              <a:rPr lang="ru-RU" dirty="0"/>
              <a:t>При комменсализме одному участнику такие взаимоотношения выгодны, а другому – безразличны. Широко в природе распространены комменсалы-грибы. В основном грибы сотрудничают с насекомыми, которые имеют возможность разнести на своих конечностях грибные споры. Также известны грибы, которые выступают в качестве стороны, создающей условия для успешного существования организма-комменсала. Так, грибы, разрушающие древесину, создают условия (труху) для развития личинок некоторых видов насекомых.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Взаимодействие растений и бактерий не очень богато случаями комменсализма. Даже если они и происходят, то носят эпизодический характер и не являются стратегией выживания.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12734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492896"/>
            <a:ext cx="9144000" cy="152041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Ссылка ЗДЕСЬ- </a:t>
            </a:r>
            <a:r>
              <a:rPr lang="en-US" sz="2800" dirty="0"/>
              <a:t>https://probakterii.ru/prokaryotes/in-nature/bakterii-v-zhizni-rastenij.html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794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08912" cy="2802235"/>
          </a:xfrm>
        </p:spPr>
        <p:txBody>
          <a:bodyPr anchor="ctr"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57</TotalTime>
  <Words>481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Остин</vt:lpstr>
      <vt:lpstr> Бактерии в жизни растений ученик 7класса Черноморченко Денис</vt:lpstr>
      <vt:lpstr>Установление присутствия</vt:lpstr>
      <vt:lpstr>Виды взаимодействия бактерий и растений</vt:lpstr>
      <vt:lpstr>Мутуализм</vt:lpstr>
      <vt:lpstr>Паразитизм</vt:lpstr>
      <vt:lpstr>Комменсализм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 и бактерии в жизни растений</dc:title>
  <dc:creator>Марина</dc:creator>
  <cp:lastModifiedBy>Кабинет химии</cp:lastModifiedBy>
  <cp:revision>8</cp:revision>
  <dcterms:created xsi:type="dcterms:W3CDTF">2019-01-18T12:54:46Z</dcterms:created>
  <dcterms:modified xsi:type="dcterms:W3CDTF">2019-11-27T07:18:55Z</dcterms:modified>
</cp:coreProperties>
</file>