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4627d868c468d35b5e542f16bb914c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35896" y="1412776"/>
            <a:ext cx="5112904" cy="3403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1916832"/>
            <a:ext cx="2376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рождения Деда Мороза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57332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Блинова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О.С.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4afe023fa7e81d5a18eb847d4bb7a0f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3528" y="956606"/>
            <a:ext cx="3756015" cy="250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07704" y="476672"/>
            <a:ext cx="568863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празднику вотчина Деда Мороза преображается.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77088638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4008" y="974285"/>
            <a:ext cx="3672408" cy="2517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6997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3528" y="3620121"/>
            <a:ext cx="3744416" cy="2580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f4545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4008" y="3645024"/>
            <a:ext cx="3721596" cy="2574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28b3c364d45725d32b33044b2303213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59632" y="2060848"/>
            <a:ext cx="6533743" cy="4355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8568952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того, как Дед Мороз отпразднует свой День рождения, он начинает собираться в дальний путь. Как вы думаете, куда? Конечно, к детям: в города, сёла, детские сады и школы на новогодние ёлки. А пока он в пути, что будем делать мы? Да, мы будем готовиться к празднику: мы будем разучивать песни, стихи, изготовим украшения для ёлки.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53930098260f9a8f_X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03648" y="1196752"/>
            <a:ext cx="6149575" cy="5063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620688"/>
            <a:ext cx="684076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скорой встречи с добрым волшебником!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original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779912" y="1772816"/>
            <a:ext cx="4825446" cy="3228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3528" y="548680"/>
            <a:ext cx="3168352" cy="50783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Зимний гость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 Найдёнова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весной его не встретим,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и летом не придет,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зимою к нашим детям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приходит каждый год.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него румянец яркий,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Борода, как белый мех,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Интересные подарки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Приготовит он для всех.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Новым годом поздравляя,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Елку пышную зажжет,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Ребятишек забавляя,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Встанет с нами в хоровод.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Дружно мы его встречаем,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большие с ним друзья…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поить горячим чаем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Гостя этого нельзя!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dostavka_dedommorozom_40303000-1024x68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491880" y="3140968"/>
            <a:ext cx="4944952" cy="3298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548680"/>
            <a:ext cx="4572000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Дед Мороз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персонаж, славящийся не только добротой, но и своими сказочными поздравлениями. Однако поздравить можно и его самого. Ведь у него есть собственный День рождения.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Официальным Днём рождения Деда Мороза принято считать 18 ноября. 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0dfcb395c28378e2d1e926119957861c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923928" y="332656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635896" y="3645024"/>
            <a:ext cx="4572000" cy="28623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не всегда был добрым волшебником.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нашего Деда Мороза были три прадеда. Жили они во времена восточнославянских племен. Они занимались тем, что холодили людей, поскольку являлись духами холода — Трескун, Карачун и Зимник. Не сложно догадаться, что намерения их несколько отличались от дел Деда Мороза — духи не любили людей, только пугали их.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000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620688"/>
            <a:ext cx="2783977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1december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427984" y="1124744"/>
            <a:ext cx="4114800" cy="4270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1052736"/>
            <a:ext cx="3168352" cy="424731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в русской литературе образ, похожий на Деда Мороза сформировался в 1840 году в сказке В. Ф. Одоевского «Мороз Иванович».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Главный герой сказки жил в ледяной стране, путь в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которую пролегал через колодец.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действие сказки происходило весной, а не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зимой.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 Иванович не дарил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подарки…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32f0c8b5062fe40f3e36778571fe0ec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292080" y="548680"/>
            <a:ext cx="3672408" cy="5611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136811"/>
            <a:ext cx="4824536" cy="65498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180000" tIns="180000" rIns="180000" bIns="18000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черты облика Деда Мороза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Борода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густая и такие же волосы серебристо-белого цвета.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Шуба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– длинная (по щиколотку или голень), красная, расшитая серебром, отороченная лебединым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пухом.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Шапка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у отечественного Деда Мороза в форме полуовала, красная, оторочена лебединым пухом или белым мехом.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Варежки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для славянского Деда Мороза характерны трёхпалые, белые, расшиты серебром. Они символ чистоты и святости всего, что он держит в руках.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Обувь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– серебряные или красные сапоги, шитые серебром, с приподнятым носком, со скошенным каблуком. А в  мороз он носил белые, шитые серебром валенки..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Посох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– примечательная деталь в облике Деда Мороза. Хрустальный или серебряный, с витой ручкой.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Мешок с подарками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– более поздний атрибут Хозяина зимы. Многие дети верят, что он бездонный. Дед Мороз никого к мешку не подпускает, и сам достаёт из него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подарки.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116.97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54448" y="1600200"/>
            <a:ext cx="763510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548680"/>
            <a:ext cx="734481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Дед Мороз передвигается пешком или на санях, запряжённых тройкой.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548680"/>
            <a:ext cx="734481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 возраст зимнего волшебника — доподлинно неизвестно, но точно, что более 2000 лет. Особенно тщательно к этому празднику готовятся на родине именинника – в Великом Устюге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admupload_1536057604_77e0503d16b60ecb4fa186fdcab747b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1281" y="1772816"/>
            <a:ext cx="8082855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4eca535f5781550bc655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cc819bf8bdfca7607f64752180a25b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2204864"/>
            <a:ext cx="4176464" cy="3557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7992888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день рождения Деда Мороза открывают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специальный почтовый ящик, в который можно опустить поздравление для Деда Мороза. Этой возможностью с удовольствием пользуются и местные детишки, и приезжие туристы.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velikii_ustug_6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45254" y="2564904"/>
            <a:ext cx="4188634" cy="2874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300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21</cp:revision>
  <dcterms:created xsi:type="dcterms:W3CDTF">2019-11-29T11:55:58Z</dcterms:created>
  <dcterms:modified xsi:type="dcterms:W3CDTF">2019-12-02T07:25:11Z</dcterms:modified>
</cp:coreProperties>
</file>