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6ECB0-E23C-4BA0-BDB4-36FE4E4E1F7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AC204-45D1-44E3-85FD-B793A519B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3.bp.blogspot.com/-NQ3kMJH_M1g/UIGjPKwMA8I/AAAAAAAAiBg/f2YEhr5rG50/s1600/Baby%2Bframes%2B13_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41" y="0"/>
            <a:ext cx="915254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1214422"/>
            <a:ext cx="57864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Цель </a:t>
            </a:r>
            <a:r>
              <a:rPr lang="ru-RU" sz="1600" b="1" dirty="0"/>
              <a:t>игры:</a:t>
            </a:r>
            <a:r>
              <a:rPr lang="ru-RU" sz="1600" dirty="0"/>
              <a:t> закреплять с детьми названия разных </a:t>
            </a:r>
            <a:r>
              <a:rPr lang="ru-RU" sz="1600" dirty="0" smtClean="0"/>
              <a:t>цветов и оттенков. </a:t>
            </a:r>
            <a:r>
              <a:rPr lang="ru-RU" sz="1600" dirty="0"/>
              <a:t>Развивать память, внимание, речь детей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b="1" dirty="0" smtClean="0"/>
              <a:t>Задачи </a:t>
            </a:r>
            <a:r>
              <a:rPr lang="ru-RU" sz="1600" b="1" dirty="0"/>
              <a:t>игры</a:t>
            </a:r>
            <a:r>
              <a:rPr lang="ru-RU" sz="1600" b="1" dirty="0" smtClean="0"/>
              <a:t>: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учить </a:t>
            </a:r>
            <a:r>
              <a:rPr lang="ru-RU" sz="1600" dirty="0"/>
              <a:t>правильно, узнавать и называть основные цвета (красный, синий, желтый, зеленый</a:t>
            </a:r>
            <a:r>
              <a:rPr lang="ru-RU" sz="1600" dirty="0" smtClean="0"/>
              <a:t>)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- </a:t>
            </a:r>
            <a:r>
              <a:rPr lang="ru-RU" sz="1600" dirty="0"/>
              <a:t>развивать зрительное (сенсорное) </a:t>
            </a:r>
            <a:r>
              <a:rPr lang="ru-RU" sz="1600" dirty="0" smtClean="0"/>
              <a:t>восприятие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- </a:t>
            </a:r>
            <a:r>
              <a:rPr lang="ru-RU" sz="1600" dirty="0"/>
              <a:t>развивать мелкую </a:t>
            </a:r>
            <a:r>
              <a:rPr lang="ru-RU" sz="1600" dirty="0" smtClean="0"/>
              <a:t>моторику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- </a:t>
            </a:r>
            <a:r>
              <a:rPr lang="ru-RU" sz="1600" dirty="0"/>
              <a:t>развивать познавательные процессы (мышление, внимание, </a:t>
            </a:r>
            <a:r>
              <a:rPr lang="ru-RU" sz="1600" dirty="0" smtClean="0"/>
              <a:t>память)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- </a:t>
            </a:r>
            <a:r>
              <a:rPr lang="ru-RU" sz="1600" dirty="0"/>
              <a:t>воспитывать культуру игры (соблюдать правила, проявлять честность, радоваться успехам</a:t>
            </a:r>
            <a:r>
              <a:rPr lang="ru-RU" sz="1600" dirty="0" smtClean="0"/>
              <a:t>)</a:t>
            </a:r>
          </a:p>
          <a:p>
            <a:pPr algn="just"/>
            <a:endParaRPr lang="ru-RU" sz="1600" b="1" smtClean="0"/>
          </a:p>
          <a:p>
            <a:pPr algn="just"/>
            <a:r>
              <a:rPr lang="ru-RU" sz="1600" b="1" smtClean="0"/>
              <a:t>Ход </a:t>
            </a:r>
            <a:r>
              <a:rPr lang="ru-RU" sz="1600" b="1" dirty="0"/>
              <a:t>игры:</a:t>
            </a:r>
          </a:p>
          <a:p>
            <a:pPr algn="just"/>
            <a:r>
              <a:rPr lang="ru-RU" sz="1600" dirty="0"/>
              <a:t>на столе </a:t>
            </a:r>
            <a:r>
              <a:rPr lang="ru-RU" sz="1600" dirty="0" smtClean="0"/>
              <a:t>раскладываются картинки цветов с разноцветными лепестками. </a:t>
            </a:r>
            <a:r>
              <a:rPr lang="ru-RU" sz="1600" dirty="0"/>
              <a:t>Ребенок берет любую </a:t>
            </a:r>
            <a:r>
              <a:rPr lang="ru-RU" sz="1600" dirty="0" smtClean="0"/>
              <a:t>божью коровку, </a:t>
            </a:r>
            <a:r>
              <a:rPr lang="ru-RU" sz="1600" dirty="0"/>
              <a:t>которая ему понравится, объясняет, </a:t>
            </a:r>
            <a:r>
              <a:rPr lang="ru-RU" sz="1600" dirty="0" smtClean="0"/>
              <a:t>какого она </a:t>
            </a:r>
            <a:r>
              <a:rPr lang="ru-RU" sz="1600" dirty="0"/>
              <a:t>цвета, и кладет картинку </a:t>
            </a:r>
            <a:r>
              <a:rPr lang="ru-RU" sz="1600" dirty="0" smtClean="0"/>
              <a:t>на </a:t>
            </a:r>
            <a:r>
              <a:rPr lang="ru-RU" sz="1600" dirty="0"/>
              <a:t>соответствующего цвета </a:t>
            </a:r>
            <a:r>
              <a:rPr lang="ru-RU" sz="1600" dirty="0" smtClean="0"/>
              <a:t>лепесток цветка. </a:t>
            </a:r>
            <a:r>
              <a:rPr lang="ru-RU" sz="1600" dirty="0"/>
              <a:t>Дети могут </a:t>
            </a:r>
            <a:r>
              <a:rPr lang="ru-RU" sz="1600" dirty="0" smtClean="0"/>
              <a:t>играть </a:t>
            </a:r>
            <a:r>
              <a:rPr lang="ru-RU" sz="1600" dirty="0"/>
              <a:t>по очереди вытаскивая картинки.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714356"/>
            <a:ext cx="804842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Дидактическая игра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«Помоги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божьей коровке найти свой лепесток»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depositphotos.com/1113140/1282/v/950/depositphotos_12820898-stock-illustration-diagram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1" y="1"/>
            <a:ext cx="6857999" cy="6858000"/>
          </a:xfrm>
          <a:prstGeom prst="rect">
            <a:avLst/>
          </a:prstGeom>
          <a:noFill/>
        </p:spPr>
      </p:pic>
      <p:pic>
        <p:nvPicPr>
          <p:cNvPr id="2" name="Рисунок 1" descr="IMG_20190214_165205.jpg"/>
          <p:cNvPicPr>
            <a:picLocks noChangeAspect="1"/>
          </p:cNvPicPr>
          <p:nvPr/>
        </p:nvPicPr>
        <p:blipFill>
          <a:blip r:embed="rId3" cstate="print"/>
          <a:srcRect l="17763" t="2632"/>
          <a:stretch>
            <a:fillRect/>
          </a:stretch>
        </p:blipFill>
        <p:spPr>
          <a:xfrm>
            <a:off x="1214415" y="272009"/>
            <a:ext cx="2428891" cy="215685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20181213_175429.jpg"/>
          <p:cNvPicPr>
            <a:picLocks noChangeAspect="1"/>
          </p:cNvPicPr>
          <p:nvPr/>
        </p:nvPicPr>
        <p:blipFill>
          <a:blip r:embed="rId4" cstate="print"/>
          <a:srcRect t="13462" r="-2170" b="15384"/>
          <a:stretch>
            <a:fillRect/>
          </a:stretch>
        </p:blipFill>
        <p:spPr>
          <a:xfrm>
            <a:off x="4857752" y="4071942"/>
            <a:ext cx="2643206" cy="2454406"/>
          </a:xfrm>
          <a:prstGeom prst="rect">
            <a:avLst/>
          </a:prstGeom>
          <a:ln w="5715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IMG_20190130_170138.jpg"/>
          <p:cNvPicPr>
            <a:picLocks noChangeAspect="1"/>
          </p:cNvPicPr>
          <p:nvPr/>
        </p:nvPicPr>
        <p:blipFill>
          <a:blip r:embed="rId5" cstate="print"/>
          <a:srcRect l="7500" t="2500" r="13749" b="4999"/>
          <a:stretch>
            <a:fillRect/>
          </a:stretch>
        </p:blipFill>
        <p:spPr>
          <a:xfrm>
            <a:off x="5000628" y="357166"/>
            <a:ext cx="2594937" cy="2286016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0181213_175502.jpg"/>
          <p:cNvPicPr>
            <a:picLocks noChangeAspect="1"/>
          </p:cNvPicPr>
          <p:nvPr/>
        </p:nvPicPr>
        <p:blipFill>
          <a:blip r:embed="rId6" cstate="print"/>
          <a:srcRect r="4196"/>
          <a:stretch>
            <a:fillRect/>
          </a:stretch>
        </p:blipFill>
        <p:spPr>
          <a:xfrm rot="10800000">
            <a:off x="714349" y="4009107"/>
            <a:ext cx="3000396" cy="2348851"/>
          </a:xfrm>
          <a:prstGeom prst="rect">
            <a:avLst/>
          </a:prstGeom>
          <a:ln w="57150">
            <a:solidFill>
              <a:srgbClr val="FF00FF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VIMPELCOM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11</cp:revision>
  <dcterms:created xsi:type="dcterms:W3CDTF">2019-12-01T21:23:07Z</dcterms:created>
  <dcterms:modified xsi:type="dcterms:W3CDTF">2019-12-01T21:59:13Z</dcterms:modified>
</cp:coreProperties>
</file>