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6" r:id="rId10"/>
    <p:sldId id="267" r:id="rId11"/>
    <p:sldId id="263" r:id="rId12"/>
    <p:sldId id="264" r:id="rId13"/>
    <p:sldId id="265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36E19C8-1647-4EDD-83B4-1E06D0970C1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B69A833-F3C4-404C-8269-57ED93AD4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Дискретная математика. Игры с бесконечностью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Серебренникова  Алевтина Александровна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Решение задачи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этом случае выигрывает первый: он должен взять 4 палочки, останется 20, а затем дополнять ход противника до 5 палочек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баба я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5386" y="332656"/>
            <a:ext cx="1822682" cy="25202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Игра № 3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Сидит на опушке леса Баба Яга скучает. Вдруг видит, идет к ней сынок богатого купца бездельник </a:t>
            </a:r>
            <a:r>
              <a:rPr lang="ru-RU" dirty="0" err="1" smtClean="0"/>
              <a:t>Онуфрий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- Добрый день, добрый молодец! Куда путь держишь?- сказала Баба Яга.</a:t>
            </a:r>
          </a:p>
          <a:p>
            <a:pPr>
              <a:buNone/>
            </a:pPr>
            <a:r>
              <a:rPr lang="ru-RU" dirty="0" smtClean="0"/>
              <a:t>- Заблудился! – грустно ответил </a:t>
            </a:r>
            <a:r>
              <a:rPr lang="ru-RU" dirty="0" err="1" smtClean="0"/>
              <a:t>Онуфрий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- А мне скучно! Поиграем с тобой в игру, а потом я тебе дорогу покажу, - сказала Баба Яга.</a:t>
            </a:r>
          </a:p>
          <a:p>
            <a:pPr>
              <a:buNone/>
            </a:pPr>
            <a:r>
              <a:rPr lang="ru-RU" dirty="0" smtClean="0"/>
              <a:t> -  И делать то тебе особенно ничего не придется. Есть у меня мешок, а в нем 45 шариков. Каждый из нас по очереди будет вынимать из мешка любое число шариков от 1 до 5. Выигрывает тот, кто вытащит последний шарик.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7467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Какую хитрость знала Баба Яга? Как она должна была играть, чтобы победить в любом случае?</a:t>
            </a:r>
            <a:endParaRPr lang="ru-RU" sz="3200" dirty="0"/>
          </a:p>
        </p:txBody>
      </p:sp>
      <p:sp>
        <p:nvSpPr>
          <p:cNvPr id="19458" name="AutoShape 2" descr="Картинки по запросу человечек с вопрос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Картинки по запросу человечек с вопрос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2" name="Picture 6" descr="Картинки по запросу человечек с вопрос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14192"/>
            <a:ext cx="2843808" cy="2843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692696"/>
            <a:ext cx="8136904" cy="4824536"/>
          </a:xfrm>
        </p:spPr>
        <p:txBody>
          <a:bodyPr>
            <a:normAutofit/>
          </a:bodyPr>
          <a:lstStyle/>
          <a:p>
            <a:r>
              <a:rPr lang="ru-RU" dirty="0" smtClean="0"/>
              <a:t>Начнем с конца. Важно чем закончится игра. Если у игрока в мешке останется 6 шаров он проиграет, т.к. соперник вынимает от 1 до 5 шаров. </a:t>
            </a:r>
            <a:r>
              <a:rPr lang="ru-RU" dirty="0" err="1" smtClean="0"/>
              <a:t>Онуфрию</a:t>
            </a:r>
            <a:r>
              <a:rPr lang="ru-RU" dirty="0" smtClean="0"/>
              <a:t> достается последний шар, и он проигрывает. Стратегия игры Бабы Яги - вынимать столько шаров, чтобы в мешке оставалось число шаров кратных 6.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Ответ:</a:t>
            </a:r>
            <a:r>
              <a:rPr lang="ru-RU" dirty="0" smtClean="0"/>
              <a:t> </a:t>
            </a:r>
            <a:r>
              <a:rPr lang="ru-RU" dirty="0" err="1" smtClean="0"/>
              <a:t>Онуфрий</a:t>
            </a:r>
            <a:r>
              <a:rPr lang="ru-RU" dirty="0" smtClean="0"/>
              <a:t> проиграет, если после хода Бабы Яги в мешке останется количество шариков кратких 6 .</a:t>
            </a:r>
          </a:p>
          <a:p>
            <a:endParaRPr lang="ru-RU" dirty="0"/>
          </a:p>
        </p:txBody>
      </p:sp>
      <p:pic>
        <p:nvPicPr>
          <p:cNvPr id="21506" name="Picture 2" descr="Картинки по запросу шар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77072"/>
            <a:ext cx="2857500" cy="2400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Игра № 4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 столе лежат 2 кучки палочек: в одной10, в другой 7. Игроки ходят по очереди. За один ход можно взять любое число палочек. Кто не сможет сделать ход, проигрывает.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Решение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Первый игрок может гарантировать выигрыш, если сначала уравняет кучки, взяв из большей 3 палочки. После этого он должен повторять ходы второго, но брать из другой кучки, восстанавливая нарушенное равенство.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340768"/>
            <a:ext cx="7467600" cy="237626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Всем спасибо</a:t>
            </a:r>
            <a:endParaRPr lang="ru-RU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Муха на ленте</a:t>
            </a:r>
            <a:endParaRPr lang="ru-RU" sz="32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0746" t="16652" r="41040" b="6168"/>
          <a:stretch>
            <a:fillRect/>
          </a:stretch>
        </p:blipFill>
        <p:spPr bwMode="auto">
          <a:xfrm>
            <a:off x="1475656" y="1412776"/>
            <a:ext cx="5904656" cy="4981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11960" y="5013176"/>
            <a:ext cx="3384376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Топология	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044824"/>
          </a:xfrm>
        </p:spPr>
        <p:txBody>
          <a:bodyPr/>
          <a:lstStyle/>
          <a:p>
            <a:r>
              <a:rPr lang="ru-RU" b="1" dirty="0" smtClean="0"/>
              <a:t>ТОПОЛОГИЯ</a:t>
            </a:r>
            <a:r>
              <a:rPr lang="ru-RU" dirty="0" smtClean="0"/>
              <a:t> - раздел математики, занимающийся изучением свойств фигур (или пространств), которые сохраняются при непрерывных деформациях, таких, например, как растяжение, сжатие или изгибание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5085184"/>
            <a:ext cx="4824536" cy="10801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Геометрия непрерывности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3789040"/>
            <a:ext cx="482453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Резиновая геометрия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бутылка клей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60648"/>
            <a:ext cx="4320480" cy="3456384"/>
          </a:xfrm>
          <a:prstGeom prst="rect">
            <a:avLst/>
          </a:prstGeom>
          <a:noFill/>
        </p:spPr>
      </p:pic>
      <p:pic>
        <p:nvPicPr>
          <p:cNvPr id="3076" name="Picture 4" descr="Картинки по запросу фигуры тополог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89040"/>
            <a:ext cx="4450738" cy="275500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31640" y="155679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Бутылка Клейна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501317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Лист</a:t>
            </a:r>
            <a:r>
              <a:rPr lang="ru-RU" dirty="0" smtClean="0"/>
              <a:t> </a:t>
            </a:r>
            <a:r>
              <a:rPr lang="ru-RU" sz="2000" dirty="0" smtClean="0"/>
              <a:t>Мёбиуса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Дискретная математика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27168" cy="457200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часть </a:t>
            </a:r>
            <a:r>
              <a:rPr lang="ru-RU" b="1" dirty="0" smtClean="0"/>
              <a:t>математики</a:t>
            </a:r>
            <a:r>
              <a:rPr lang="ru-RU" dirty="0" smtClean="0"/>
              <a:t>, изучающая </a:t>
            </a:r>
            <a:r>
              <a:rPr lang="ru-RU" b="1" dirty="0" smtClean="0"/>
              <a:t>дискретные</a:t>
            </a:r>
            <a:r>
              <a:rPr lang="ru-RU" dirty="0" smtClean="0"/>
              <a:t> математические структуры, такие, как графы и утверждения в логике.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Разделы дискретной математики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Математическая логика</a:t>
            </a:r>
          </a:p>
          <a:p>
            <a:pPr lvl="0"/>
            <a:r>
              <a:rPr lang="ru-RU" dirty="0" smtClean="0"/>
              <a:t>Математическая кибернетика</a:t>
            </a:r>
          </a:p>
          <a:p>
            <a:pPr lvl="0"/>
            <a:r>
              <a:rPr lang="ru-RU" dirty="0" smtClean="0"/>
              <a:t>Общая алгебра</a:t>
            </a:r>
          </a:p>
          <a:p>
            <a:pPr lvl="0"/>
            <a:r>
              <a:rPr lang="ru-RU" dirty="0" smtClean="0"/>
              <a:t>Теория функциональных систем</a:t>
            </a:r>
          </a:p>
          <a:p>
            <a:pPr lvl="0"/>
            <a:r>
              <a:rPr lang="ru-RU" dirty="0" smtClean="0"/>
              <a:t> Комбинаторика (отдельные разделы) </a:t>
            </a:r>
          </a:p>
          <a:p>
            <a:pPr lvl="0"/>
            <a:r>
              <a:rPr lang="ru-RU" dirty="0" smtClean="0"/>
              <a:t>Комбинаторная логика</a:t>
            </a:r>
          </a:p>
          <a:p>
            <a:pPr lvl="0"/>
            <a:r>
              <a:rPr lang="ru-RU" dirty="0" smtClean="0"/>
              <a:t>Булева алгебра</a:t>
            </a:r>
          </a:p>
          <a:p>
            <a:pPr lvl="0"/>
            <a:r>
              <a:rPr lang="ru-RU" dirty="0" smtClean="0"/>
              <a:t>Теория графов</a:t>
            </a:r>
          </a:p>
          <a:p>
            <a:pPr lvl="0"/>
            <a:r>
              <a:rPr lang="ru-RU" dirty="0" smtClean="0"/>
              <a:t>Комбинационная логика</a:t>
            </a:r>
          </a:p>
          <a:p>
            <a:pPr lvl="0"/>
            <a:r>
              <a:rPr lang="ru-RU" dirty="0" err="1" smtClean="0"/>
              <a:t>Секвенциальная</a:t>
            </a:r>
            <a:r>
              <a:rPr lang="ru-RU" dirty="0" smtClean="0"/>
              <a:t> логика</a:t>
            </a:r>
          </a:p>
          <a:p>
            <a:pPr lvl="0"/>
            <a:r>
              <a:rPr lang="ru-RU" dirty="0" smtClean="0"/>
              <a:t> Прямоугольная система линейных алгебраических   уравнений. </a:t>
            </a:r>
          </a:p>
          <a:p>
            <a:pPr lvl="0"/>
            <a:r>
              <a:rPr lang="ru-RU" dirty="0" smtClean="0"/>
              <a:t> Математическая лингвистика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 Теория искусственного интеллекта</a:t>
            </a:r>
          </a:p>
          <a:p>
            <a:pPr lvl="0"/>
            <a:r>
              <a:rPr lang="ru-RU" dirty="0" smtClean="0"/>
              <a:t>Асинхронная логика Машинная арифметика</a:t>
            </a:r>
          </a:p>
          <a:p>
            <a:pPr lvl="0"/>
            <a:r>
              <a:rPr lang="ru-RU" dirty="0" smtClean="0"/>
              <a:t>Теория алгоритмов</a:t>
            </a:r>
          </a:p>
          <a:p>
            <a:pPr lvl="0"/>
            <a:r>
              <a:rPr lang="ru-RU" dirty="0" smtClean="0"/>
              <a:t>Теория кодирования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Теория игр</a:t>
            </a:r>
          </a:p>
          <a:p>
            <a:pPr lvl="0"/>
            <a:r>
              <a:rPr lang="ru-RU" dirty="0" smtClean="0"/>
              <a:t>Теория конечных автоматов</a:t>
            </a:r>
          </a:p>
          <a:p>
            <a:pPr lvl="0"/>
            <a:r>
              <a:rPr lang="ru-RU" dirty="0" smtClean="0"/>
              <a:t>Теория множеств</a:t>
            </a:r>
          </a:p>
          <a:p>
            <a:pPr lvl="0"/>
            <a:r>
              <a:rPr lang="ru-RU" dirty="0" smtClean="0"/>
              <a:t>Вычислительная геометрия</a:t>
            </a:r>
          </a:p>
          <a:p>
            <a:pPr lvl="0"/>
            <a:r>
              <a:rPr lang="ru-RU" dirty="0" smtClean="0"/>
              <a:t>Теория булевых функций</a:t>
            </a:r>
          </a:p>
          <a:p>
            <a:pPr lvl="0"/>
            <a:r>
              <a:rPr lang="ru-RU" dirty="0" smtClean="0"/>
              <a:t>Теория формальных грамматик</a:t>
            </a:r>
          </a:p>
          <a:p>
            <a:pPr lvl="0"/>
            <a:r>
              <a:rPr lang="ru-RU" dirty="0" smtClean="0"/>
              <a:t> Логическое программирование</a:t>
            </a:r>
          </a:p>
          <a:p>
            <a:r>
              <a:rPr lang="ru-RU" dirty="0" smtClean="0"/>
              <a:t>Функциональное программирование 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Игра №1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 столе лежит 25 палочек. Играющие по очереди могут взять от одной до четырех палочек. Выигрывает тот, кто возьмет последнюю палочку. </a:t>
            </a:r>
            <a:endParaRPr lang="ru-RU" dirty="0"/>
          </a:p>
        </p:txBody>
      </p:sp>
      <p:sp>
        <p:nvSpPr>
          <p:cNvPr id="1026" name="AutoShape 2" descr="Картинки по запросу счетные палоч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счетные палоч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счетные палоч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артинки по запросу счетные палоч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048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Как выиграть?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3861048"/>
            <a:ext cx="7529264" cy="2612904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В этой игре второй игрок может себе гарантировать выигрыш. Для этого он должен дополнять ход первого игрока до 5 палочек</a:t>
            </a:r>
            <a:endParaRPr lang="ru-RU" dirty="0"/>
          </a:p>
        </p:txBody>
      </p:sp>
      <p:sp>
        <p:nvSpPr>
          <p:cNvPr id="19458" name="AutoShape 2" descr="Картинки по запросу человечек с вопрос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Картинки по запросу человечек с вопрос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2" name="Picture 6" descr="Картинки по запросу человечек с вопрос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32656"/>
            <a:ext cx="3744416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Игра № 2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 что будет, сели палочек изначально не 25, а 24?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708920"/>
            <a:ext cx="2719933" cy="3224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138</TotalTime>
  <Words>475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Дискретная математика. Игры с бесконечностью</vt:lpstr>
      <vt:lpstr>Муха на ленте</vt:lpstr>
      <vt:lpstr>Топология </vt:lpstr>
      <vt:lpstr>Слайд 4</vt:lpstr>
      <vt:lpstr>Дискретная математика</vt:lpstr>
      <vt:lpstr>Разделы дискретной математики</vt:lpstr>
      <vt:lpstr>Игра №1</vt:lpstr>
      <vt:lpstr>Как выиграть?</vt:lpstr>
      <vt:lpstr>Игра № 2</vt:lpstr>
      <vt:lpstr>Решение задачи</vt:lpstr>
      <vt:lpstr>Игра № 3</vt:lpstr>
      <vt:lpstr>Какую хитрость знала Баба Яга? Как она должна была играть, чтобы победить в любом случае?</vt:lpstr>
      <vt:lpstr>Слайд 13</vt:lpstr>
      <vt:lpstr>Игра № 4</vt:lpstr>
      <vt:lpstr>Решение </vt:lpstr>
      <vt:lpstr>Всем спасибо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Учебный компьютер</cp:lastModifiedBy>
  <cp:revision>10</cp:revision>
  <dcterms:created xsi:type="dcterms:W3CDTF">2019-10-28T09:48:17Z</dcterms:created>
  <dcterms:modified xsi:type="dcterms:W3CDTF">2019-10-29T05:26:40Z</dcterms:modified>
</cp:coreProperties>
</file>