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29A6C-4F7C-438F-9191-8D3E67F024F9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65979-F363-4CC8-BC93-CAB51DC2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309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29A6C-4F7C-438F-9191-8D3E67F024F9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65979-F363-4CC8-BC93-CAB51DC2F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384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898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832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775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21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712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18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2019-12-02T07:57:12Z</dcterms:created>
  <dcterms:modified xsi:type="dcterms:W3CDTF">2019-12-02T07:57:12Z</dcterms:modified>
</cp:coreProperties>
</file>