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0" r:id="rId11"/>
    <p:sldId id="268" r:id="rId12"/>
    <p:sldId id="269" r:id="rId13"/>
    <p:sldId id="274" r:id="rId14"/>
    <p:sldId id="275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F60825-BB50-4114-9F21-B2D2EAF273F3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69A14D-F39D-40D7-8B33-06B57BB932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96752"/>
            <a:ext cx="2952328" cy="2403699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Ель</a:t>
            </a:r>
            <a:br>
              <a:rPr lang="ru-RU" dirty="0" smtClean="0"/>
            </a:br>
            <a:r>
              <a:rPr lang="ru-RU" dirty="0" smtClean="0"/>
              <a:t> и сосна</a:t>
            </a:r>
            <a:endParaRPr lang="ru-RU" dirty="0"/>
          </a:p>
        </p:txBody>
      </p:sp>
      <p:pic>
        <p:nvPicPr>
          <p:cNvPr id="5" name="Picture 8" descr="Картинка 577 из 3787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278000"/>
            <a:ext cx="4121607" cy="5580000"/>
          </a:xfrm>
          <a:prstGeom prst="rect">
            <a:avLst/>
          </a:prstGeom>
          <a:noFill/>
        </p:spPr>
      </p:pic>
      <p:pic>
        <p:nvPicPr>
          <p:cNvPr id="6" name="Picture 4" descr="Картинка 1946 из 5246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5515993" y="1494000"/>
            <a:ext cx="3602875" cy="51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802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ухона 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23" y="260648"/>
            <a:ext cx="4608513" cy="4368800"/>
          </a:xfrm>
          <a:prstGeom prst="rect">
            <a:avLst/>
          </a:prstGeom>
        </p:spPr>
      </p:pic>
      <p:pic>
        <p:nvPicPr>
          <p:cNvPr id="3" name="Picture 4" descr="6100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3287" y="1025524"/>
            <a:ext cx="4430713" cy="583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9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5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39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73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4762500" cy="31908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12976"/>
            <a:ext cx="476250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4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а 239 из 37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14877" cy="6858006"/>
          </a:xfrm>
          <a:prstGeom prst="rect">
            <a:avLst/>
          </a:prstGeom>
          <a:noFill/>
        </p:spPr>
      </p:pic>
      <p:pic>
        <p:nvPicPr>
          <p:cNvPr id="4" name="Picture 8" descr="Картинка 309 из 524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43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пещеры 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0"/>
            <a:ext cx="5279180" cy="39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12" y="2780928"/>
            <a:ext cx="4866888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7419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89529" cy="56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980"/>
            <a:ext cx="9144000" cy="590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8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 из 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3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61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5022743" cy="363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438" y="3294000"/>
            <a:ext cx="5348903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3112</TotalTime>
  <Words>1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Ель  и сосна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Ель и сосна</dc:title>
  <dc:creator>Анна Беляева</dc:creator>
  <cp:lastModifiedBy>Анна Беляева</cp:lastModifiedBy>
  <cp:revision>11</cp:revision>
  <dcterms:created xsi:type="dcterms:W3CDTF">2016-04-05T18:11:36Z</dcterms:created>
  <dcterms:modified xsi:type="dcterms:W3CDTF">2016-04-13T18:13:45Z</dcterms:modified>
</cp:coreProperties>
</file>