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A2546E3-9A3D-4ADC-B855-3B76D993C827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9D49FCB-F166-44FB-932A-70E7C3C4A7FE}" type="datetimeFigureOut">
              <a:rPr lang="ru-RU" smtClean="0"/>
              <a:t>30.08.2014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6FDFB9-8A29-470F-91B0-BF3A6DBD7FBF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9FCB-F166-44FB-932A-70E7C3C4A7FE}" type="datetimeFigureOut">
              <a:rPr lang="ru-RU" smtClean="0"/>
              <a:t>30.08.2014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DFB9-8A29-470F-91B0-BF3A6DBD7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9FCB-F166-44FB-932A-70E7C3C4A7FE}" type="datetimeFigureOut">
              <a:rPr lang="ru-RU" smtClean="0"/>
              <a:t>30.08.2014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DFB9-8A29-470F-91B0-BF3A6DBD7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9FCB-F166-44FB-932A-70E7C3C4A7FE}" type="datetimeFigureOut">
              <a:rPr lang="ru-RU" smtClean="0"/>
              <a:t>30.08.2014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DFB9-8A29-470F-91B0-BF3A6DBD7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9FCB-F166-44FB-932A-70E7C3C4A7FE}" type="datetimeFigureOut">
              <a:rPr lang="ru-RU" smtClean="0"/>
              <a:t>30.08.2014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DFB9-8A29-470F-91B0-BF3A6DBD7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9FCB-F166-44FB-932A-70E7C3C4A7FE}" type="datetimeFigureOut">
              <a:rPr lang="ru-RU" smtClean="0"/>
              <a:t>30.08.2014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DFB9-8A29-470F-91B0-BF3A6DBD7FB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9FCB-F166-44FB-932A-70E7C3C4A7FE}" type="datetimeFigureOut">
              <a:rPr lang="ru-RU" smtClean="0"/>
              <a:t>30.08.2014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DFB9-8A29-470F-91B0-BF3A6DBD7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9FCB-F166-44FB-932A-70E7C3C4A7FE}" type="datetimeFigureOut">
              <a:rPr lang="ru-RU" smtClean="0"/>
              <a:t>30.08.2014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DFB9-8A29-470F-91B0-BF3A6DBD7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9FCB-F166-44FB-932A-70E7C3C4A7FE}" type="datetimeFigureOut">
              <a:rPr lang="ru-RU" smtClean="0"/>
              <a:t>30.08.2014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DFB9-8A29-470F-91B0-BF3A6DBD7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9FCB-F166-44FB-932A-70E7C3C4A7FE}" type="datetimeFigureOut">
              <a:rPr lang="ru-RU" smtClean="0"/>
              <a:t>30.08.2014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DFB9-8A29-470F-91B0-BF3A6DBD7FBF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49FCB-F166-44FB-932A-70E7C3C4A7FE}" type="datetimeFigureOut">
              <a:rPr lang="ru-RU" smtClean="0"/>
              <a:t>30.08.2014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FDFB9-8A29-470F-91B0-BF3A6DBD7F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9D49FCB-F166-44FB-932A-70E7C3C4A7FE}" type="datetimeFigureOut">
              <a:rPr lang="ru-RU" smtClean="0"/>
              <a:t>30.08.2014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66FDFB9-8A29-470F-91B0-BF3A6DBD7F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11" Type="http://schemas.openxmlformats.org/officeDocument/2006/relationships/image" Target="../media/image11.jpg"/><Relationship Id="rId5" Type="http://schemas.openxmlformats.org/officeDocument/2006/relationships/image" Target="../media/image5.jp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2596794"/>
            <a:ext cx="3330704" cy="198974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Викторина по </a:t>
            </a:r>
            <a:r>
              <a:rPr lang="ru-RU" sz="2400" b="1" dirty="0"/>
              <a:t>английскому языку на тему </a:t>
            </a:r>
            <a:r>
              <a:rPr lang="ru-RU" sz="2400" b="1" dirty="0" smtClean="0"/>
              <a:t>«Этот </a:t>
            </a:r>
            <a:r>
              <a:rPr lang="ru-RU" sz="2400" b="1" dirty="0"/>
              <a:t>забавный </a:t>
            </a:r>
            <a:r>
              <a:rPr lang="ru-RU" sz="2400" b="1" dirty="0" smtClean="0"/>
              <a:t>английский» .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60648"/>
            <a:ext cx="2743200" cy="1666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83568" y="216921"/>
            <a:ext cx="31550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10 ВОПРОСОВ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4023">
            <a:off x="471427" y="1196752"/>
            <a:ext cx="1762125" cy="182880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4291">
            <a:off x="2280764" y="1196752"/>
            <a:ext cx="1656184" cy="165618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894" y="2980306"/>
            <a:ext cx="2160240" cy="13479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6933">
            <a:off x="386983" y="2927098"/>
            <a:ext cx="1476375" cy="19240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88250">
            <a:off x="2710491" y="4047679"/>
            <a:ext cx="1334641" cy="13346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0854">
            <a:off x="872910" y="4683554"/>
            <a:ext cx="1218697" cy="18135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937" y="4328296"/>
            <a:ext cx="1262309" cy="11916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645" y="5272522"/>
            <a:ext cx="1990333" cy="132158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8749">
            <a:off x="88565" y="5897999"/>
            <a:ext cx="1388499" cy="9053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4142">
            <a:off x="3815154" y="2008187"/>
            <a:ext cx="735148" cy="8392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0032" y="4810857"/>
            <a:ext cx="27190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Автор-составитель</a:t>
            </a:r>
          </a:p>
          <a:p>
            <a:r>
              <a:rPr lang="ru-RU" dirty="0" smtClean="0"/>
              <a:t>Гайкулинец Светлана</a:t>
            </a:r>
          </a:p>
          <a:p>
            <a:r>
              <a:rPr lang="ru-RU" dirty="0" smtClean="0"/>
              <a:t>Борисовна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91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556792"/>
            <a:ext cx="7024744" cy="1143000"/>
          </a:xfrm>
        </p:spPr>
        <p:txBody>
          <a:bodyPr>
            <a:noAutofit/>
          </a:bodyPr>
          <a:lstStyle/>
          <a:p>
            <a:r>
              <a:rPr lang="ru-RU" sz="2400" dirty="0"/>
              <a:t>При работе на компьютере мы часто используем английский знак &amp; (амперсанд) в значении союза "и".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Вопрос: Когда </a:t>
            </a:r>
            <a:r>
              <a:rPr lang="ru-RU" sz="2400" dirty="0"/>
              <a:t>и где придуман амперсанд?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3212976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Выберите правильный ответ:</a:t>
            </a:r>
          </a:p>
          <a:p>
            <a:r>
              <a:rPr lang="ru-RU" dirty="0" smtClean="0"/>
              <a:t>В </a:t>
            </a:r>
            <a:r>
              <a:rPr lang="en-US" dirty="0" smtClean="0"/>
              <a:t>I</a:t>
            </a:r>
            <a:r>
              <a:rPr lang="ru-RU" dirty="0" smtClean="0"/>
              <a:t> веке до н.э. в Древнем Риме</a:t>
            </a:r>
          </a:p>
          <a:p>
            <a:r>
              <a:rPr lang="ru-RU" dirty="0" smtClean="0"/>
              <a:t>В викторианскую эпоху в Англии</a:t>
            </a:r>
          </a:p>
          <a:p>
            <a:r>
              <a:rPr lang="ru-RU" dirty="0" smtClean="0"/>
              <a:t>В </a:t>
            </a:r>
            <a:r>
              <a:rPr lang="en-US" dirty="0" smtClean="0"/>
              <a:t>XIX </a:t>
            </a:r>
            <a:r>
              <a:rPr lang="ru-RU" dirty="0" smtClean="0"/>
              <a:t>веке в США</a:t>
            </a:r>
          </a:p>
          <a:p>
            <a:r>
              <a:rPr lang="ru-RU" dirty="0" smtClean="0"/>
              <a:t>Во второй половине </a:t>
            </a:r>
            <a:r>
              <a:rPr lang="en-US" dirty="0" smtClean="0"/>
              <a:t>XII </a:t>
            </a:r>
            <a:r>
              <a:rPr lang="ru-RU" dirty="0" smtClean="0"/>
              <a:t>века в России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41927" y="307975"/>
            <a:ext cx="652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5.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920540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2292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Правильный ответ: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 I веке до н.э. в Древнем Риме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Амперсанд является графическим сокращением латинского союза et. Изобретение амперсанда приписывают Марку Туллию Тирону, преданному рабу и секретарю Цицерона (Древний Рим I век до н.э.). Даже после того как Тирон стал вольноотпущенником, он продолжал записывать цицероновские тексты и использовал при этом сокращения. Амперсанд со второй половины VIII века активно используется переписчиками, а с середины XV века – типографами.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4151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5846" y="2636912"/>
            <a:ext cx="7024744" cy="1143000"/>
          </a:xfrm>
        </p:spPr>
        <p:txBody>
          <a:bodyPr>
            <a:noAutofit/>
          </a:bodyPr>
          <a:lstStyle/>
          <a:p>
            <a:r>
              <a:rPr lang="ru-RU" sz="2400" dirty="0"/>
              <a:t>Дословный перевод этого слова "петушиный хвост", хотя оно не имеет ничего общего с птицами.  Употребляется в русском, английском, французском и многих других языках. Родина слова до сих пор не определена точно – легенды называют США, Англию, Францию… 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Вопрос: Какое </a:t>
            </a:r>
            <a:r>
              <a:rPr lang="ru-RU" sz="2400" dirty="0"/>
              <a:t>это слово?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4005064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Выберите правильный ответ:</a:t>
            </a:r>
          </a:p>
          <a:p>
            <a:r>
              <a:rPr lang="ru-RU" dirty="0" smtClean="0"/>
              <a:t>Гамбургер</a:t>
            </a:r>
          </a:p>
          <a:p>
            <a:r>
              <a:rPr lang="ru-RU" dirty="0" smtClean="0"/>
              <a:t>Коктейль</a:t>
            </a:r>
          </a:p>
          <a:p>
            <a:r>
              <a:rPr lang="ru-RU" dirty="0" smtClean="0"/>
              <a:t>Кокер - спаниэль</a:t>
            </a:r>
          </a:p>
          <a:p>
            <a:r>
              <a:rPr lang="ru-RU" dirty="0" smtClean="0"/>
              <a:t>Кокетка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79983"/>
            <a:ext cx="652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6.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652053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71703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Правильный ответ:</a:t>
            </a:r>
            <a:br>
              <a:rPr lang="ru-RU" dirty="0" smtClean="0"/>
            </a:br>
            <a:r>
              <a:rPr lang="ru-RU" b="1" dirty="0"/>
              <a:t>Коктейль</a:t>
            </a:r>
            <a:br>
              <a:rPr lang="ru-RU" b="1" dirty="0"/>
            </a:br>
            <a:r>
              <a:rPr lang="ru-RU" sz="2200" dirty="0"/>
              <a:t>Это слово – коктейль (cock’stail – петушиный хвост). Существует огромное количество легенд о происхождении этого слова.</a:t>
            </a:r>
            <a:br>
              <a:rPr lang="ru-RU" sz="2200" dirty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135067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412776"/>
            <a:ext cx="7024744" cy="1143000"/>
          </a:xfrm>
        </p:spPr>
        <p:txBody>
          <a:bodyPr>
            <a:noAutofit/>
          </a:bodyPr>
          <a:lstStyle/>
          <a:p>
            <a:r>
              <a:rPr lang="ru-RU" sz="2400" dirty="0"/>
              <a:t>Это английское слово является рекордсменом по количеству значений. </a:t>
            </a:r>
            <a:r>
              <a:rPr lang="ru-RU" sz="2400" dirty="0" smtClean="0"/>
              <a:t>Вопрос: Какое </a:t>
            </a:r>
            <a:r>
              <a:rPr lang="ru-RU" sz="2400" dirty="0"/>
              <a:t>из данных слов является его переводом?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3140968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Выберите правильный ответ:</a:t>
            </a:r>
          </a:p>
          <a:p>
            <a:r>
              <a:rPr lang="ru-RU" dirty="0" smtClean="0"/>
              <a:t>Телевизор</a:t>
            </a:r>
          </a:p>
          <a:p>
            <a:r>
              <a:rPr lang="ru-RU" dirty="0" smtClean="0"/>
              <a:t>Книга</a:t>
            </a:r>
          </a:p>
          <a:p>
            <a:r>
              <a:rPr lang="ru-RU" dirty="0" smtClean="0"/>
              <a:t>Рассказ</a:t>
            </a:r>
          </a:p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32656"/>
            <a:ext cx="652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7.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539108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501008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Правильный ответ:</a:t>
            </a:r>
            <a:br>
              <a:rPr lang="ru-RU" dirty="0" smtClean="0"/>
            </a:br>
            <a:r>
              <a:rPr lang="ru-RU" b="1" dirty="0"/>
              <a:t>Телевизор</a:t>
            </a:r>
            <a:br>
              <a:rPr lang="ru-RU" b="1" dirty="0"/>
            </a:br>
            <a:r>
              <a:rPr lang="ru-RU" sz="2200" dirty="0" smtClean="0"/>
              <a:t>«телевизор» </a:t>
            </a:r>
            <a:r>
              <a:rPr lang="ru-RU" sz="2200" dirty="0"/>
              <a:t>– это одно из значений слова многозначного слова "set". У "set" 44 значения, из них 17 – основных значений для существительного, 7 – основных значений для прилагательного и множество дополнительных значений.</a:t>
            </a:r>
          </a:p>
        </p:txBody>
      </p:sp>
    </p:spTree>
    <p:extLst>
      <p:ext uri="{BB962C8B-B14F-4D97-AF65-F5344CB8AC3E}">
        <p14:creationId xmlns:p14="http://schemas.microsoft.com/office/powerpoint/2010/main" val="461222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2021" y="1916832"/>
            <a:ext cx="7024744" cy="1143000"/>
          </a:xfrm>
        </p:spPr>
        <p:txBody>
          <a:bodyPr>
            <a:noAutofit/>
          </a:bodyPr>
          <a:lstStyle/>
          <a:p>
            <a:r>
              <a:rPr lang="ru-RU" sz="2400" dirty="0"/>
              <a:t>К этому слову в английском языке нет рифмы. Поэты пробуют рифмовать его со словами, которые по-английски означают "смелость", "каша", "устроить". Но это не настоящие рифмы…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Вопрос: Какое </a:t>
            </a:r>
            <a:r>
              <a:rPr lang="ru-RU" sz="2400" dirty="0"/>
              <a:t>же это слово?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2021" y="3717032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Выберите правильный ответ:</a:t>
            </a:r>
          </a:p>
          <a:p>
            <a:r>
              <a:rPr lang="ru-RU" dirty="0" smtClean="0"/>
              <a:t>Брак</a:t>
            </a:r>
          </a:p>
          <a:p>
            <a:r>
              <a:rPr lang="ru-RU" dirty="0" smtClean="0"/>
              <a:t>Знание</a:t>
            </a:r>
          </a:p>
          <a:p>
            <a:r>
              <a:rPr lang="ru-RU" dirty="0" smtClean="0"/>
              <a:t>Оранжевый</a:t>
            </a:r>
          </a:p>
          <a:p>
            <a:r>
              <a:rPr lang="ru-RU" dirty="0" smtClean="0"/>
              <a:t>Колбаса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9278" y="307975"/>
            <a:ext cx="652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8.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170231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4290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Правильный ответ:</a:t>
            </a:r>
            <a:br>
              <a:rPr lang="ru-RU" dirty="0" smtClean="0"/>
            </a:br>
            <a:r>
              <a:rPr lang="ru-RU" b="1" dirty="0" smtClean="0"/>
              <a:t>Оранжевый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200" dirty="0"/>
              <a:t>Слово "оранжевый" (orange) не имеет рифмы в английском языке. С ним пробуют рифмовать “courage”, “porridge”, “arrange”, но всё это не настоящие рифмы.</a:t>
            </a:r>
          </a:p>
        </p:txBody>
      </p:sp>
    </p:spTree>
    <p:extLst>
      <p:ext uri="{BB962C8B-B14F-4D97-AF65-F5344CB8AC3E}">
        <p14:creationId xmlns:p14="http://schemas.microsoft.com/office/powerpoint/2010/main" val="21533237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556792"/>
            <a:ext cx="7024744" cy="1143000"/>
          </a:xfrm>
        </p:spPr>
        <p:txBody>
          <a:bodyPr>
            <a:noAutofit/>
          </a:bodyPr>
          <a:lstStyle/>
          <a:p>
            <a:r>
              <a:rPr lang="ru-RU" sz="2400" dirty="0"/>
              <a:t>Чтобы привлечь внимание собеседника, русские говорят: "Послушай!" У англичан – другая фраза.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Вопрос: Как </a:t>
            </a:r>
            <a:r>
              <a:rPr lang="ru-RU" sz="2400" dirty="0"/>
              <a:t>звучит ее дословный перевод?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3349023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Выберите правильный ответ:</a:t>
            </a:r>
          </a:p>
          <a:p>
            <a:r>
              <a:rPr lang="ru-RU" dirty="0" smtClean="0"/>
              <a:t>Пойми меня!</a:t>
            </a:r>
          </a:p>
          <a:p>
            <a:r>
              <a:rPr lang="ru-RU" dirty="0" smtClean="0"/>
              <a:t>Подожди!</a:t>
            </a:r>
          </a:p>
          <a:p>
            <a:r>
              <a:rPr lang="ru-RU" dirty="0" smtClean="0"/>
              <a:t>Давай слушать!</a:t>
            </a:r>
          </a:p>
          <a:p>
            <a:r>
              <a:rPr lang="ru-RU" dirty="0" smtClean="0"/>
              <a:t>Смотри сюда!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321798"/>
            <a:ext cx="652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9.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248983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85293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Правильный ответ:</a:t>
            </a:r>
            <a:br>
              <a:rPr lang="ru-RU" dirty="0" smtClean="0"/>
            </a:br>
            <a:r>
              <a:rPr lang="ru-RU" b="1" dirty="0"/>
              <a:t>Смотри сюда!</a:t>
            </a:r>
            <a:br>
              <a:rPr lang="ru-RU" b="1" dirty="0"/>
            </a:br>
            <a:r>
              <a:rPr lang="ru-RU" sz="2200" dirty="0"/>
              <a:t>"Смотри сюда!" (Look here!). Это фразу мы переводим на русский язык как "Послушай!"</a:t>
            </a:r>
          </a:p>
        </p:txBody>
      </p:sp>
    </p:spTree>
    <p:extLst>
      <p:ext uri="{BB962C8B-B14F-4D97-AF65-F5344CB8AC3E}">
        <p14:creationId xmlns:p14="http://schemas.microsoft.com/office/powerpoint/2010/main" val="3604127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617360"/>
          </a:xfrm>
        </p:spPr>
        <p:txBody>
          <a:bodyPr>
            <a:noAutofit/>
          </a:bodyPr>
          <a:lstStyle/>
          <a:p>
            <a:r>
              <a:rPr lang="ru-RU" sz="2400" dirty="0" smtClean="0"/>
              <a:t>Известно</a:t>
            </a:r>
            <a:r>
              <a:rPr lang="ru-RU" sz="2400" dirty="0"/>
              <a:t>, что в английском языке нет личного местоимения  "ты". Шутят, что англичанин обращается на "вы" даже к своей собаке. Однако в исключительных случаях употребляется старинное местоимение  “thou” - ты.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Вопрос: К </a:t>
            </a:r>
            <a:r>
              <a:rPr lang="ru-RU" sz="2400" dirty="0"/>
              <a:t>кому обращаются на "ты"?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4077072"/>
            <a:ext cx="7056784" cy="1800200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dirty="0" smtClean="0"/>
              <a:t>Выберите правильный ответ:</a:t>
            </a:r>
            <a:endParaRPr lang="ru-RU" dirty="0"/>
          </a:p>
          <a:p>
            <a:r>
              <a:rPr lang="ru-RU" dirty="0" smtClean="0"/>
              <a:t>К матери</a:t>
            </a:r>
          </a:p>
          <a:p>
            <a:r>
              <a:rPr lang="ru-RU" dirty="0" smtClean="0"/>
              <a:t>К новорожденному</a:t>
            </a:r>
          </a:p>
          <a:p>
            <a:r>
              <a:rPr lang="ru-RU" dirty="0" smtClean="0"/>
              <a:t>К богу</a:t>
            </a:r>
          </a:p>
          <a:p>
            <a:r>
              <a:rPr lang="ru-RU" dirty="0" smtClean="0"/>
              <a:t>К королеве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52650"/>
            <a:ext cx="652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1.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72332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2295" y="1268760"/>
            <a:ext cx="7024744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Вопрос: Как </a:t>
            </a:r>
            <a:r>
              <a:rPr lang="ru-RU" sz="2800" dirty="0"/>
              <a:t>англичане называют точку над буквой i?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996952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Выберите правильный ответ:</a:t>
            </a:r>
          </a:p>
          <a:p>
            <a:r>
              <a:rPr lang="ru-RU" dirty="0" smtClean="0"/>
              <a:t>Крапинка</a:t>
            </a:r>
          </a:p>
          <a:p>
            <a:r>
              <a:rPr lang="ru-RU" dirty="0" smtClean="0"/>
              <a:t>Капелька</a:t>
            </a:r>
          </a:p>
          <a:p>
            <a:r>
              <a:rPr lang="ru-RU" dirty="0" smtClean="0"/>
              <a:t>Веснушка</a:t>
            </a:r>
          </a:p>
          <a:p>
            <a:r>
              <a:rPr lang="ru-RU" dirty="0" smtClean="0"/>
              <a:t>Точка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332655"/>
            <a:ext cx="652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1.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1593951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14908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Правильный ответ:</a:t>
            </a:r>
            <a:br>
              <a:rPr lang="ru-RU" dirty="0" smtClean="0"/>
            </a:br>
            <a:r>
              <a:rPr lang="ru-RU" b="1" dirty="0"/>
              <a:t>Капелька</a:t>
            </a:r>
            <a:br>
              <a:rPr lang="ru-RU" b="1" dirty="0"/>
            </a:br>
            <a:r>
              <a:rPr lang="ru-RU" sz="2200" dirty="0"/>
              <a:t>Точка над буквой i называется "капелька" (tittle). Точка над i появилась только в готическую эпоху, когда основным шрифтом Европы становится "плотный" готический, который возник из каролингского. Он не такой удобочитаемый, как каролингский, его буквы более узкие, письмо более плотное, более зачерненное. Из-за этого пришлось добавить точку над i, чтобы отличить ее от аналогичных элементов букв n, m и u.</a:t>
            </a:r>
          </a:p>
        </p:txBody>
      </p:sp>
    </p:spTree>
    <p:extLst>
      <p:ext uri="{BB962C8B-B14F-4D97-AF65-F5344CB8AC3E}">
        <p14:creationId xmlns:p14="http://schemas.microsoft.com/office/powerpoint/2010/main" val="4154628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80928"/>
            <a:ext cx="7024744" cy="1143000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КОНЕЦ</a:t>
            </a:r>
            <a:br>
              <a:rPr lang="ru-RU" sz="8000" b="1" dirty="0" smtClean="0"/>
            </a:br>
            <a:r>
              <a:rPr lang="ru-RU" sz="2400" dirty="0" smtClean="0"/>
              <a:t>Спасибо за участие </a:t>
            </a:r>
            <a:r>
              <a:rPr lang="ru-RU" sz="2400" dirty="0" smtClean="0">
                <a:sym typeface="Wingdings" panose="05000000000000000000" pitchFamily="2" charset="2"/>
              </a:rPr>
              <a:t>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3698642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769488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Правильный ответ:</a:t>
            </a:r>
            <a:br>
              <a:rPr lang="ru-RU" dirty="0" smtClean="0"/>
            </a:br>
            <a:r>
              <a:rPr lang="ru-RU" b="1" dirty="0"/>
              <a:t>К Богу</a:t>
            </a:r>
            <a:br>
              <a:rPr lang="ru-RU" b="1" dirty="0"/>
            </a:br>
            <a:r>
              <a:rPr lang="ru-RU" sz="1800" dirty="0"/>
              <a:t>В поэтических и религиозных текстах “thou” – “ты”  употребляется при обращении к Богу. В текстах Библии употребляется только thou.</a:t>
            </a:r>
          </a:p>
        </p:txBody>
      </p:sp>
    </p:spTree>
    <p:extLst>
      <p:ext uri="{BB962C8B-B14F-4D97-AF65-F5344CB8AC3E}">
        <p14:creationId xmlns:p14="http://schemas.microsoft.com/office/powerpoint/2010/main" val="115392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Вопрос: Как </a:t>
            </a:r>
            <a:r>
              <a:rPr lang="ru-RU" sz="2400" dirty="0"/>
              <a:t>звучит дословно по-английски аналог русского пожелания  удачи: </a:t>
            </a:r>
            <a:r>
              <a:rPr lang="ru-RU" sz="2400" dirty="0" smtClean="0"/>
              <a:t>«Ни </a:t>
            </a:r>
            <a:r>
              <a:rPr lang="ru-RU" sz="2400" dirty="0"/>
              <a:t>пуха ни </a:t>
            </a:r>
            <a:r>
              <a:rPr lang="ru-RU" sz="2400" dirty="0" smtClean="0"/>
              <a:t>пера!?»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8168" y="2996952"/>
            <a:ext cx="6777317" cy="3051701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Выберите правильный ответ:</a:t>
            </a:r>
          </a:p>
          <a:p>
            <a:r>
              <a:rPr lang="ru-RU" dirty="0" smtClean="0"/>
              <a:t>Стегай мёртвую лошадь!</a:t>
            </a:r>
          </a:p>
          <a:p>
            <a:r>
              <a:rPr lang="ru-RU" dirty="0" smtClean="0"/>
              <a:t>Сломай себе ногу!</a:t>
            </a:r>
          </a:p>
          <a:p>
            <a:r>
              <a:rPr lang="ru-RU" dirty="0" smtClean="0"/>
              <a:t>Застегни губы на молнию!</a:t>
            </a:r>
          </a:p>
          <a:p>
            <a:r>
              <a:rPr lang="ru-RU" dirty="0" smtClean="0"/>
              <a:t>Заплати пенни!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6493" y="332656"/>
            <a:ext cx="6575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2.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66509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841496"/>
          </a:xfrm>
        </p:spPr>
        <p:txBody>
          <a:bodyPr>
            <a:normAutofit/>
          </a:bodyPr>
          <a:lstStyle/>
          <a:p>
            <a:r>
              <a:rPr lang="ru-RU" dirty="0" smtClean="0"/>
              <a:t>Правильный ответ:</a:t>
            </a:r>
            <a:br>
              <a:rPr lang="ru-RU" dirty="0" smtClean="0"/>
            </a:br>
            <a:r>
              <a:rPr lang="ru-RU" b="1" dirty="0" smtClean="0"/>
              <a:t>«Сломай себе </a:t>
            </a:r>
            <a:r>
              <a:rPr lang="ru-RU" b="1" dirty="0"/>
              <a:t>ногу!»</a:t>
            </a:r>
            <a:br>
              <a:rPr lang="ru-RU" b="1" dirty="0"/>
            </a:br>
            <a:r>
              <a:rPr lang="ru-RU" sz="2000" dirty="0"/>
              <a:t>"Сломай себе ногу!" (Break a leg!). Эту идиому вы можете использовать, желая удачи другу, знакомому в трудном деле.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181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68" y="2564904"/>
            <a:ext cx="7024744" cy="1359024"/>
          </a:xfrm>
        </p:spPr>
        <p:txBody>
          <a:bodyPr>
            <a:noAutofit/>
          </a:bodyPr>
          <a:lstStyle/>
          <a:p>
            <a:r>
              <a:rPr lang="ru-RU" sz="2200" dirty="0"/>
              <a:t>Как известно, у английских существительных  нет рода – ни мужского, ни женского, ни среднего. Неодушевлённые предметы всегда называют "оно". Но при олицетворении некоторые предметы могут быть мужского или женского рода.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Вопрос: Какое </a:t>
            </a:r>
            <a:r>
              <a:rPr lang="ru-RU" sz="2200" dirty="0"/>
              <a:t>из данных существительных может быть женского рода?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6368" y="4149080"/>
            <a:ext cx="6777317" cy="2115597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dirty="0" smtClean="0"/>
              <a:t>Выберите правильный ответ:</a:t>
            </a:r>
          </a:p>
          <a:p>
            <a:r>
              <a:rPr lang="ru-RU" dirty="0" smtClean="0"/>
              <a:t>Корзина</a:t>
            </a:r>
          </a:p>
          <a:p>
            <a:r>
              <a:rPr lang="ru-RU" dirty="0" smtClean="0"/>
              <a:t>Ворота</a:t>
            </a:r>
          </a:p>
          <a:p>
            <a:r>
              <a:rPr lang="ru-RU" dirty="0" smtClean="0"/>
              <a:t>Часы</a:t>
            </a:r>
          </a:p>
          <a:p>
            <a:r>
              <a:rPr lang="ru-RU" dirty="0" smtClean="0"/>
              <a:t>Шапка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13625" y="404664"/>
            <a:ext cx="652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3.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96009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988840"/>
            <a:ext cx="7024744" cy="2401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Правильный ответ:</a:t>
            </a:r>
            <a:br>
              <a:rPr lang="ru-RU" dirty="0" smtClean="0"/>
            </a:br>
            <a:r>
              <a:rPr lang="ru-RU" b="1" dirty="0" smtClean="0"/>
              <a:t>Часы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200" dirty="0"/>
              <a:t>При олицетворении "часы" (watch) – женского рода. В художественной литературе о часах довольно часто говорят: "Она отстает. Она сломалась".</a:t>
            </a:r>
          </a:p>
        </p:txBody>
      </p:sp>
    </p:spTree>
    <p:extLst>
      <p:ext uri="{BB962C8B-B14F-4D97-AF65-F5344CB8AC3E}">
        <p14:creationId xmlns:p14="http://schemas.microsoft.com/office/powerpoint/2010/main" val="404000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4676" y="1700808"/>
            <a:ext cx="7024744" cy="1143000"/>
          </a:xfrm>
        </p:spPr>
        <p:txBody>
          <a:bodyPr>
            <a:noAutofit/>
          </a:bodyPr>
          <a:lstStyle/>
          <a:p>
            <a:r>
              <a:rPr lang="ru-RU" sz="2200" dirty="0"/>
              <a:t>Это слово имеет собственное значение, но используется также для указания меры веса человека или большого животного. Означает примерно 6,36 кг.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Вопрос: Какое </a:t>
            </a:r>
            <a:r>
              <a:rPr lang="ru-RU" sz="2200" dirty="0"/>
              <a:t>это слово?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0287" y="3339360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Выберите правильный ответ:</a:t>
            </a:r>
          </a:p>
          <a:p>
            <a:r>
              <a:rPr lang="ru-RU" dirty="0" smtClean="0"/>
              <a:t>Камень</a:t>
            </a:r>
          </a:p>
          <a:p>
            <a:r>
              <a:rPr lang="ru-RU" dirty="0" smtClean="0"/>
              <a:t>Мешок</a:t>
            </a:r>
          </a:p>
          <a:p>
            <a:r>
              <a:rPr lang="ru-RU" dirty="0" smtClean="0"/>
              <a:t>Тюк</a:t>
            </a:r>
          </a:p>
          <a:p>
            <a:r>
              <a:rPr lang="ru-RU" dirty="0" smtClean="0"/>
              <a:t>Ведро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32655"/>
            <a:ext cx="652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4.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839768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06896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Правильный ответ:</a:t>
            </a:r>
            <a:br>
              <a:rPr lang="ru-RU" dirty="0" smtClean="0"/>
            </a:br>
            <a:r>
              <a:rPr lang="ru-RU" b="1" dirty="0" smtClean="0"/>
              <a:t>Камень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200" dirty="0"/>
              <a:t>"Камень" (stone) используется для обозначения веса 6,36 кг. Это старинное слово, но до сих пор его можно встретить в художественных текстах англоязычных писателей.</a:t>
            </a:r>
          </a:p>
        </p:txBody>
      </p:sp>
    </p:spTree>
    <p:extLst>
      <p:ext uri="{BB962C8B-B14F-4D97-AF65-F5344CB8AC3E}">
        <p14:creationId xmlns:p14="http://schemas.microsoft.com/office/powerpoint/2010/main" val="27246360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67</TotalTime>
  <Words>454</Words>
  <Application>Microsoft Office PowerPoint</Application>
  <PresentationFormat>Экран (4:3)</PresentationFormat>
  <Paragraphs>86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Остин</vt:lpstr>
      <vt:lpstr>Викторина по английскому языку на тему «Этот забавный английский» .</vt:lpstr>
      <vt:lpstr>Известно, что в английском языке нет личного местоимения  "ты". Шутят, что англичанин обращается на "вы" даже к своей собаке. Однако в исключительных случаях употребляется старинное местоимение  “thou” - ты.  Вопрос: К кому обращаются на "ты"?</vt:lpstr>
      <vt:lpstr> Правильный ответ: К Богу В поэтических и религиозных текстах “thou” – “ты”  употребляется при обращении к Богу. В текстах Библии употребляется только thou.</vt:lpstr>
      <vt:lpstr>Вопрос: Как звучит дословно по-английски аналог русского пожелания  удачи: «Ни пуха ни пера!?»</vt:lpstr>
      <vt:lpstr>Правильный ответ: «Сломай себе ногу!» "Сломай себе ногу!" (Break a leg!). Эту идиому вы можете использовать, желая удачи другу, знакомому в трудном деле. </vt:lpstr>
      <vt:lpstr>Как известно, у английских существительных  нет рода – ни мужского, ни женского, ни среднего. Неодушевлённые предметы всегда называют "оно". Но при олицетворении некоторые предметы могут быть мужского или женского рода.  Вопрос: Какое из данных существительных может быть женского рода?</vt:lpstr>
      <vt:lpstr>Правильный ответ: Часы При олицетворении "часы" (watch) – женского рода. В художественной литературе о часах довольно часто говорят: "Она отстает. Она сломалась".</vt:lpstr>
      <vt:lpstr>Это слово имеет собственное значение, но используется также для указания меры веса человека или большого животного. Означает примерно 6,36 кг.  Вопрос: Какое это слово?</vt:lpstr>
      <vt:lpstr>Правильный ответ: Камень "Камень" (stone) используется для обозначения веса 6,36 кг. Это старинное слово, но до сих пор его можно встретить в художественных текстах англоязычных писателей.</vt:lpstr>
      <vt:lpstr>При работе на компьютере мы часто используем английский знак &amp; (амперсанд) в значении союза "и".  Вопрос: Когда и где придуман амперсанд?</vt:lpstr>
      <vt:lpstr>Правильный ответ: В I веке до н.э. в Древнем Риме Амперсанд является графическим сокращением латинского союза et. Изобретение амперсанда приписывают Марку Туллию Тирону, преданному рабу и секретарю Цицерона (Древний Рим I век до н.э.). Даже после того как Тирон стал вольноотпущенником, он продолжал записывать цицероновские тексты и использовал при этом сокращения. Амперсанд со второй половины VIII века активно используется переписчиками, а с середины XV века – типографами. </vt:lpstr>
      <vt:lpstr>Дословный перевод этого слова "петушиный хвост", хотя оно не имеет ничего общего с птицами.  Употребляется в русском, английском, французском и многих других языках. Родина слова до сих пор не определена точно – легенды называют США, Англию, Францию…   Вопрос: Какое это слово?</vt:lpstr>
      <vt:lpstr>Правильный ответ: Коктейль Это слово – коктейль (cock’stail – петушиный хвост). Существует огромное количество легенд о происхождении этого слова. </vt:lpstr>
      <vt:lpstr>Это английское слово является рекордсменом по количеству значений. Вопрос: Какое из данных слов является его переводом?</vt:lpstr>
      <vt:lpstr>Правильный ответ: Телевизор «телевизор» – это одно из значений слова многозначного слова "set". У "set" 44 значения, из них 17 – основных значений для существительного, 7 – основных значений для прилагательного и множество дополнительных значений.</vt:lpstr>
      <vt:lpstr>К этому слову в английском языке нет рифмы. Поэты пробуют рифмовать его со словами, которые по-английски означают "смелость", "каша", "устроить". Но это не настоящие рифмы…  Вопрос: Какое же это слово?</vt:lpstr>
      <vt:lpstr>Правильный ответ: Оранжевый Слово "оранжевый" (orange) не имеет рифмы в английском языке. С ним пробуют рифмовать “courage”, “porridge”, “arrange”, но всё это не настоящие рифмы.</vt:lpstr>
      <vt:lpstr>Чтобы привлечь внимание собеседника, русские говорят: "Послушай!" У англичан – другая фраза.  Вопрос: Как звучит ее дословный перевод?</vt:lpstr>
      <vt:lpstr>Правильный ответ: Смотри сюда! "Смотри сюда!" (Look here!). Это фразу мы переводим на русский язык как "Послушай!"</vt:lpstr>
      <vt:lpstr>Вопрос: Как англичане называют точку над буквой i?</vt:lpstr>
      <vt:lpstr>Правильный ответ: Капелька Точка над буквой i называется "капелька" (tittle). Точка над i появилась только в готическую эпоху, когда основным шрифтом Европы становится "плотный" готический, который возник из каролингского. Он не такой удобочитаемый, как каролингский, его буквы более узкие, письмо более плотное, более зачерненное. Из-за этого пришлось добавить точку над i, чтобы отличить ее от аналогичных элементов букв n, m и u.</vt:lpstr>
      <vt:lpstr>КОНЕЦ Спасибо за участие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английскому языку на тему «Этот забавный английский» .</dc:title>
  <dc:creator>Сергей</dc:creator>
  <cp:lastModifiedBy>Сергей</cp:lastModifiedBy>
  <cp:revision>16</cp:revision>
  <dcterms:created xsi:type="dcterms:W3CDTF">2014-08-25T13:17:45Z</dcterms:created>
  <dcterms:modified xsi:type="dcterms:W3CDTF">2014-08-30T12:34:26Z</dcterms:modified>
</cp:coreProperties>
</file>