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876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0ADD0-8891-4900-810A-DCB7A1EE965F}" type="datetimeFigureOut">
              <a:rPr lang="ru-RU" smtClean="0"/>
              <a:t>01.01.2009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82390-8183-4CB0-A814-6D582459806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0ADD0-8891-4900-810A-DCB7A1EE965F}" type="datetimeFigureOut">
              <a:rPr lang="ru-RU" smtClean="0"/>
              <a:t>01.01.2009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82390-8183-4CB0-A814-6D582459806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0ADD0-8891-4900-810A-DCB7A1EE965F}" type="datetimeFigureOut">
              <a:rPr lang="ru-RU" smtClean="0"/>
              <a:t>01.01.2009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82390-8183-4CB0-A814-6D582459806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0ADD0-8891-4900-810A-DCB7A1EE965F}" type="datetimeFigureOut">
              <a:rPr lang="ru-RU" smtClean="0"/>
              <a:t>01.01.2009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82390-8183-4CB0-A814-6D582459806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0ADD0-8891-4900-810A-DCB7A1EE965F}" type="datetimeFigureOut">
              <a:rPr lang="ru-RU" smtClean="0"/>
              <a:t>01.01.2009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82390-8183-4CB0-A814-6D582459806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0ADD0-8891-4900-810A-DCB7A1EE965F}" type="datetimeFigureOut">
              <a:rPr lang="ru-RU" smtClean="0"/>
              <a:t>01.01.2009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82390-8183-4CB0-A814-6D582459806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0ADD0-8891-4900-810A-DCB7A1EE965F}" type="datetimeFigureOut">
              <a:rPr lang="ru-RU" smtClean="0"/>
              <a:t>01.01.2009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82390-8183-4CB0-A814-6D582459806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0ADD0-8891-4900-810A-DCB7A1EE965F}" type="datetimeFigureOut">
              <a:rPr lang="ru-RU" smtClean="0"/>
              <a:t>01.01.2009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82390-8183-4CB0-A814-6D582459806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0ADD0-8891-4900-810A-DCB7A1EE965F}" type="datetimeFigureOut">
              <a:rPr lang="ru-RU" smtClean="0"/>
              <a:t>01.01.2009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82390-8183-4CB0-A814-6D582459806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0ADD0-8891-4900-810A-DCB7A1EE965F}" type="datetimeFigureOut">
              <a:rPr lang="ru-RU" smtClean="0"/>
              <a:t>01.01.2009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82390-8183-4CB0-A814-6D582459806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0ADD0-8891-4900-810A-DCB7A1EE965F}" type="datetimeFigureOut">
              <a:rPr lang="ru-RU" smtClean="0"/>
              <a:t>01.01.2009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82390-8183-4CB0-A814-6D582459806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F0ADD0-8891-4900-810A-DCB7A1EE965F}" type="datetimeFigureOut">
              <a:rPr lang="ru-RU" smtClean="0"/>
              <a:t>01.01.2009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682390-8183-4CB0-A814-6D5824598064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Diana\Downloads\лист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32656"/>
            <a:ext cx="9144000" cy="609904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Фотосинтез и дыхание</a:t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b="1" dirty="0" smtClean="0">
                <a:solidFill>
                  <a:schemeClr val="bg1"/>
                </a:solidFill>
              </a:rPr>
              <a:t>Тест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Вопрос 9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ru-RU" i="1" dirty="0">
                <a:solidFill>
                  <a:schemeClr val="tx2"/>
                </a:solidFill>
              </a:rPr>
              <a:t>Для обнаружения крахмала в листьях используют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ru-RU" dirty="0"/>
              <a:t>А – воду</a:t>
            </a:r>
          </a:p>
          <a:p>
            <a:pPr>
              <a:buNone/>
            </a:pPr>
            <a:r>
              <a:rPr lang="ru-RU" dirty="0"/>
              <a:t>Б – йод</a:t>
            </a:r>
          </a:p>
          <a:p>
            <a:pPr>
              <a:buNone/>
            </a:pPr>
            <a:r>
              <a:rPr lang="ru-RU" dirty="0"/>
              <a:t>В – спирт</a:t>
            </a:r>
          </a:p>
          <a:p>
            <a:pPr>
              <a:buNone/>
            </a:pPr>
            <a:r>
              <a:rPr lang="ru-RU" dirty="0"/>
              <a:t>Г – кислород</a:t>
            </a:r>
          </a:p>
          <a:p>
            <a:endParaRPr lang="ru-RU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3140968"/>
            <a:ext cx="4036412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20072" y="4077072"/>
            <a:ext cx="2664296" cy="1855243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Вопрос 10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i="1" dirty="0">
                <a:solidFill>
                  <a:schemeClr val="tx2"/>
                </a:solidFill>
              </a:rPr>
              <a:t>В результате фотосинтеза в клетках листа образуется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ru-RU" dirty="0"/>
              <a:t>А – спирт</a:t>
            </a:r>
          </a:p>
          <a:p>
            <a:pPr>
              <a:buNone/>
            </a:pPr>
            <a:r>
              <a:rPr lang="ru-RU" dirty="0"/>
              <a:t>Б – минеральные соли</a:t>
            </a:r>
          </a:p>
          <a:p>
            <a:pPr>
              <a:buNone/>
            </a:pPr>
            <a:r>
              <a:rPr lang="ru-RU" dirty="0"/>
              <a:t>В – углекислый газ</a:t>
            </a:r>
          </a:p>
          <a:p>
            <a:pPr>
              <a:buNone/>
            </a:pPr>
            <a:r>
              <a:rPr lang="ru-RU" dirty="0"/>
              <a:t>Г – крахмал</a:t>
            </a:r>
          </a:p>
          <a:p>
            <a:endParaRPr lang="ru-RU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3645024"/>
            <a:ext cx="3328485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Вопрос 11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ru-RU" i="1" dirty="0">
                <a:solidFill>
                  <a:schemeClr val="tx2"/>
                </a:solidFill>
              </a:rPr>
              <a:t>Процесс фотосинтеза идет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ru-RU" dirty="0"/>
              <a:t>А – на свету и в темноте</a:t>
            </a:r>
          </a:p>
          <a:p>
            <a:pPr>
              <a:buNone/>
            </a:pPr>
            <a:r>
              <a:rPr lang="ru-RU" dirty="0"/>
              <a:t>Б – только на свету</a:t>
            </a:r>
          </a:p>
          <a:p>
            <a:pPr>
              <a:buNone/>
            </a:pPr>
            <a:r>
              <a:rPr lang="ru-RU" dirty="0"/>
              <a:t>В – только в темноте</a:t>
            </a:r>
          </a:p>
          <a:p>
            <a:pPr>
              <a:buNone/>
            </a:pPr>
            <a:r>
              <a:rPr lang="ru-RU" dirty="0"/>
              <a:t>Г – в любое время суток</a:t>
            </a:r>
          </a:p>
          <a:p>
            <a:endParaRPr lang="ru-RU" dirty="0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2924944"/>
            <a:ext cx="3351516" cy="19947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Вопрос 12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ru-RU" i="1" dirty="0">
                <a:solidFill>
                  <a:schemeClr val="tx2"/>
                </a:solidFill>
              </a:rPr>
              <a:t>Листья, как и корни, при дыхании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ru-RU" dirty="0"/>
              <a:t>А – поглощают кислород</a:t>
            </a:r>
          </a:p>
          <a:p>
            <a:pPr>
              <a:buNone/>
            </a:pPr>
            <a:r>
              <a:rPr lang="ru-RU" dirty="0"/>
              <a:t>Б – выделяют кислород</a:t>
            </a:r>
          </a:p>
          <a:p>
            <a:pPr>
              <a:buNone/>
            </a:pPr>
            <a:r>
              <a:rPr lang="ru-RU" dirty="0"/>
              <a:t>В – поглощают воду</a:t>
            </a:r>
          </a:p>
          <a:p>
            <a:pPr>
              <a:buNone/>
            </a:pPr>
            <a:r>
              <a:rPr lang="ru-RU" dirty="0"/>
              <a:t>Г – поглощают минеральные соли</a:t>
            </a:r>
          </a:p>
          <a:p>
            <a:endParaRPr lang="ru-RU" dirty="0"/>
          </a:p>
        </p:txBody>
      </p:sp>
      <p:pic>
        <p:nvPicPr>
          <p:cNvPr id="5" name="Picture 2" descr="C:\Users\Diana\Downloads\img1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2996952"/>
            <a:ext cx="3168352" cy="23762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Вопрос 13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ru-RU" i="1" dirty="0">
                <a:solidFill>
                  <a:schemeClr val="tx2"/>
                </a:solidFill>
              </a:rPr>
              <a:t>Процесс дыхания в отличие от фотосинтеза идет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ru-RU" dirty="0"/>
              <a:t>А – только в темноте</a:t>
            </a:r>
          </a:p>
          <a:p>
            <a:pPr>
              <a:buNone/>
            </a:pPr>
            <a:r>
              <a:rPr lang="ru-RU" dirty="0"/>
              <a:t>Б – только днем</a:t>
            </a:r>
          </a:p>
          <a:p>
            <a:pPr>
              <a:buNone/>
            </a:pPr>
            <a:r>
              <a:rPr lang="ru-RU" dirty="0"/>
              <a:t>В – на свету и в темноте</a:t>
            </a:r>
          </a:p>
          <a:p>
            <a:pPr>
              <a:buNone/>
            </a:pPr>
            <a:r>
              <a:rPr lang="ru-RU" dirty="0"/>
              <a:t>Г – только на свету</a:t>
            </a:r>
          </a:p>
          <a:p>
            <a:endParaRPr lang="ru-RU" dirty="0"/>
          </a:p>
        </p:txBody>
      </p:sp>
      <p:pic>
        <p:nvPicPr>
          <p:cNvPr id="5" name="Picture 2" descr="C:\Users\Diana\Downloads\img1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2996952"/>
            <a:ext cx="3168352" cy="23762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Вопрос 14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ru-RU" i="1" dirty="0">
                <a:solidFill>
                  <a:schemeClr val="tx2"/>
                </a:solidFill>
              </a:rPr>
              <a:t>Дыхание растений происходит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ru-RU" dirty="0"/>
              <a:t>А – только в клетках с хлоропластами</a:t>
            </a:r>
          </a:p>
          <a:p>
            <a:pPr>
              <a:buNone/>
            </a:pPr>
            <a:r>
              <a:rPr lang="ru-RU" dirty="0"/>
              <a:t>Б – только в клетках покровной ткани</a:t>
            </a:r>
          </a:p>
          <a:p>
            <a:pPr>
              <a:buNone/>
            </a:pPr>
            <a:r>
              <a:rPr lang="ru-RU" dirty="0"/>
              <a:t>В – только в клетках мякоти листа</a:t>
            </a:r>
          </a:p>
          <a:p>
            <a:pPr>
              <a:buNone/>
            </a:pPr>
            <a:r>
              <a:rPr lang="ru-RU" dirty="0"/>
              <a:t>Г – во всех клетках </a:t>
            </a:r>
          </a:p>
          <a:p>
            <a:endParaRPr lang="ru-RU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2636912"/>
            <a:ext cx="3816424" cy="27993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Вопрос 1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i="1" dirty="0">
                <a:solidFill>
                  <a:schemeClr val="tx2"/>
                </a:solidFill>
              </a:rPr>
              <a:t>Если поместить горящую лучинку в закрытый сосуд с растением, стоящим на свету, она будет ярко гореть, так как растение…</a:t>
            </a:r>
          </a:p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3268960"/>
          </a:xfrm>
        </p:spPr>
        <p:txBody>
          <a:bodyPr/>
          <a:lstStyle/>
          <a:p>
            <a:pPr>
              <a:buNone/>
            </a:pPr>
            <a:r>
              <a:rPr lang="ru-RU" dirty="0"/>
              <a:t>А – выделяет углекислый газ</a:t>
            </a:r>
          </a:p>
          <a:p>
            <a:pPr>
              <a:buNone/>
            </a:pPr>
            <a:r>
              <a:rPr lang="ru-RU" dirty="0"/>
              <a:t>Б – поглощает углекислый газ</a:t>
            </a:r>
          </a:p>
          <a:p>
            <a:pPr>
              <a:buNone/>
            </a:pPr>
            <a:r>
              <a:rPr lang="ru-RU" dirty="0"/>
              <a:t>В – выделяет кислород</a:t>
            </a:r>
          </a:p>
          <a:p>
            <a:pPr>
              <a:buNone/>
            </a:pPr>
            <a:r>
              <a:rPr lang="ru-RU" dirty="0"/>
              <a:t>Г – поглощает кислород</a:t>
            </a:r>
          </a:p>
          <a:p>
            <a:endParaRPr lang="ru-RU" dirty="0"/>
          </a:p>
        </p:txBody>
      </p:sp>
      <p:pic>
        <p:nvPicPr>
          <p:cNvPr id="1026" name="Picture 2" descr="C:\Users\Diana\Downloads\фотосинтез 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4725144"/>
            <a:ext cx="3173413" cy="14049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Вопрос 2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 </a:t>
            </a:r>
            <a:r>
              <a:rPr lang="ru-RU" i="1" dirty="0">
                <a:solidFill>
                  <a:schemeClr val="tx2"/>
                </a:solidFill>
              </a:rPr>
              <a:t>В </a:t>
            </a:r>
            <a:r>
              <a:rPr lang="ru-RU" i="1" dirty="0" smtClean="0">
                <a:solidFill>
                  <a:schemeClr val="tx2"/>
                </a:solidFill>
              </a:rPr>
              <a:t>процессе </a:t>
            </a:r>
            <a:r>
              <a:rPr lang="ru-RU" i="1" dirty="0">
                <a:solidFill>
                  <a:schemeClr val="tx2"/>
                </a:solidFill>
              </a:rPr>
              <a:t>дыхания растение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ru-RU" dirty="0"/>
              <a:t>А – поглощает кислород</a:t>
            </a:r>
          </a:p>
          <a:p>
            <a:pPr>
              <a:buNone/>
            </a:pPr>
            <a:r>
              <a:rPr lang="ru-RU" dirty="0"/>
              <a:t>Б - выделяет кислород</a:t>
            </a:r>
          </a:p>
          <a:p>
            <a:pPr>
              <a:buNone/>
            </a:pPr>
            <a:r>
              <a:rPr lang="ru-RU" dirty="0"/>
              <a:t>В – поглощает углекислый газ</a:t>
            </a:r>
          </a:p>
          <a:p>
            <a:pPr>
              <a:buNone/>
            </a:pPr>
            <a:r>
              <a:rPr lang="ru-RU" dirty="0"/>
              <a:t>Г – поглощает воду</a:t>
            </a:r>
          </a:p>
          <a:p>
            <a:endParaRPr lang="ru-RU" dirty="0"/>
          </a:p>
        </p:txBody>
      </p:sp>
      <p:pic>
        <p:nvPicPr>
          <p:cNvPr id="2050" name="Picture 2" descr="C:\Users\Diana\Downloads\img1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2996952"/>
            <a:ext cx="3168352" cy="23762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Вопрос 3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ru-RU" i="1" dirty="0">
                <a:solidFill>
                  <a:schemeClr val="tx2"/>
                </a:solidFill>
              </a:rPr>
              <a:t>Углекислый газ необходим растениям для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А – размножения</a:t>
            </a:r>
          </a:p>
          <a:p>
            <a:pPr marL="0" indent="0">
              <a:buNone/>
            </a:pPr>
            <a:r>
              <a:rPr lang="ru-RU" dirty="0" smtClean="0"/>
              <a:t>Б – поглощения воды</a:t>
            </a:r>
          </a:p>
          <a:p>
            <a:pPr marL="0" indent="0">
              <a:buNone/>
            </a:pPr>
            <a:r>
              <a:rPr lang="ru-RU" dirty="0" smtClean="0"/>
              <a:t>В – дыхания</a:t>
            </a:r>
          </a:p>
          <a:p>
            <a:pPr marL="0" indent="0">
              <a:buNone/>
            </a:pPr>
            <a:r>
              <a:rPr lang="ru-RU" dirty="0" smtClean="0"/>
              <a:t>Г – фотосинтеза</a:t>
            </a:r>
          </a:p>
          <a:p>
            <a:endParaRPr lang="ru-RU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3212976"/>
            <a:ext cx="3528392" cy="29995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Вопрос 4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ru-RU" i="1" dirty="0">
                <a:solidFill>
                  <a:schemeClr val="tx2"/>
                </a:solidFill>
              </a:rPr>
              <a:t>Кислород необходим растениям для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ru-RU" dirty="0"/>
              <a:t>А – питания</a:t>
            </a:r>
          </a:p>
          <a:p>
            <a:pPr>
              <a:buNone/>
            </a:pPr>
            <a:r>
              <a:rPr lang="ru-RU" dirty="0"/>
              <a:t>Б – дыхания</a:t>
            </a:r>
          </a:p>
          <a:p>
            <a:pPr>
              <a:buNone/>
            </a:pPr>
            <a:r>
              <a:rPr lang="ru-RU" dirty="0"/>
              <a:t>В – фотосинтеза</a:t>
            </a:r>
          </a:p>
          <a:p>
            <a:pPr>
              <a:buNone/>
            </a:pPr>
            <a:r>
              <a:rPr lang="ru-RU" dirty="0"/>
              <a:t>Г – размножения</a:t>
            </a:r>
          </a:p>
          <a:p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2780928"/>
            <a:ext cx="2200275" cy="263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Вопрос 5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i="1" dirty="0">
                <a:solidFill>
                  <a:schemeClr val="tx2"/>
                </a:solidFill>
              </a:rPr>
              <a:t>Значение растений для животных состоит в том, что они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ru-RU" dirty="0"/>
              <a:t>А – выделяют углекислый газ</a:t>
            </a:r>
          </a:p>
          <a:p>
            <a:pPr>
              <a:buNone/>
            </a:pPr>
            <a:r>
              <a:rPr lang="ru-RU" dirty="0"/>
              <a:t>Б – поглощают воду и минеральные соли</a:t>
            </a:r>
          </a:p>
          <a:p>
            <a:pPr>
              <a:buNone/>
            </a:pPr>
            <a:r>
              <a:rPr lang="ru-RU" dirty="0"/>
              <a:t>В – выделяют кислород</a:t>
            </a:r>
          </a:p>
          <a:p>
            <a:pPr>
              <a:buNone/>
            </a:pPr>
            <a:r>
              <a:rPr lang="ru-RU" dirty="0"/>
              <a:t>Г – образуют перегной.</a:t>
            </a:r>
          </a:p>
          <a:p>
            <a:endParaRPr lang="ru-RU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3429000"/>
            <a:ext cx="3600400" cy="18322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Вопрос 6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12776"/>
            <a:ext cx="3898776" cy="720081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i="1" dirty="0">
                <a:solidFill>
                  <a:schemeClr val="tx2"/>
                </a:solidFill>
              </a:rPr>
              <a:t>Фотосинтез – это процесс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1560" y="3284984"/>
            <a:ext cx="8075240" cy="2841179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dirty="0"/>
              <a:t>А – образования органических веществ в хлоропластах на свету из углекислого газа и воды</a:t>
            </a:r>
          </a:p>
          <a:p>
            <a:pPr>
              <a:buNone/>
            </a:pPr>
            <a:r>
              <a:rPr lang="ru-RU" dirty="0"/>
              <a:t>Б – разрушение органических веществ в листьях</a:t>
            </a:r>
          </a:p>
          <a:p>
            <a:pPr>
              <a:buNone/>
            </a:pPr>
            <a:r>
              <a:rPr lang="ru-RU" dirty="0"/>
              <a:t>В – образования минеральных веществ на свету</a:t>
            </a:r>
          </a:p>
          <a:p>
            <a:pPr>
              <a:buNone/>
            </a:pPr>
            <a:r>
              <a:rPr lang="ru-RU" dirty="0"/>
              <a:t>Г – поглощения растением углекислого газа и  воды</a:t>
            </a:r>
          </a:p>
          <a:p>
            <a:endParaRPr lang="ru-RU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5976" y="1412776"/>
            <a:ext cx="4392488" cy="17674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Вопрос 7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 </a:t>
            </a:r>
            <a:r>
              <a:rPr lang="ru-RU" i="1" dirty="0" smtClean="0">
                <a:solidFill>
                  <a:schemeClr val="tx2"/>
                </a:solidFill>
              </a:rPr>
              <a:t>Процесс </a:t>
            </a:r>
            <a:r>
              <a:rPr lang="ru-RU" i="1" dirty="0">
                <a:solidFill>
                  <a:schemeClr val="tx2"/>
                </a:solidFill>
              </a:rPr>
              <a:t>образования органических веществ из углекислого газа и воды на свету называется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ru-RU" dirty="0"/>
              <a:t>А – дыханием</a:t>
            </a:r>
          </a:p>
          <a:p>
            <a:pPr>
              <a:buNone/>
            </a:pPr>
            <a:r>
              <a:rPr lang="ru-RU" dirty="0"/>
              <a:t>Б – размножением</a:t>
            </a:r>
          </a:p>
          <a:p>
            <a:pPr>
              <a:buNone/>
            </a:pPr>
            <a:r>
              <a:rPr lang="ru-RU" dirty="0"/>
              <a:t>В – питанием</a:t>
            </a:r>
          </a:p>
          <a:p>
            <a:pPr>
              <a:buNone/>
            </a:pPr>
            <a:r>
              <a:rPr lang="ru-RU" dirty="0"/>
              <a:t>Г – фотосинтезом</a:t>
            </a:r>
          </a:p>
          <a:p>
            <a:endParaRPr lang="ru-RU" dirty="0"/>
          </a:p>
        </p:txBody>
      </p:sp>
      <p:pic>
        <p:nvPicPr>
          <p:cNvPr id="8194" name="Picture 2" descr="C:\Users\Diana\Downloads\фото 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4005064"/>
            <a:ext cx="3007883" cy="2255912"/>
          </a:xfrm>
          <a:prstGeom prst="rect">
            <a:avLst/>
          </a:prstGeom>
          <a:noFill/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51855" y="4293096"/>
            <a:ext cx="2746586" cy="1634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Вопрос 8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ru-RU" i="1" dirty="0">
                <a:solidFill>
                  <a:schemeClr val="tx2"/>
                </a:solidFill>
              </a:rPr>
              <a:t>Фотосинтез происходит в 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ru-RU" dirty="0"/>
              <a:t>А – ядре</a:t>
            </a:r>
          </a:p>
          <a:p>
            <a:pPr>
              <a:buNone/>
            </a:pPr>
            <a:r>
              <a:rPr lang="ru-RU" dirty="0"/>
              <a:t>Б – цитоплазме</a:t>
            </a:r>
          </a:p>
          <a:p>
            <a:pPr>
              <a:buNone/>
            </a:pPr>
            <a:r>
              <a:rPr lang="ru-RU" dirty="0"/>
              <a:t>В – хлоропластах</a:t>
            </a:r>
          </a:p>
          <a:p>
            <a:pPr>
              <a:buNone/>
            </a:pPr>
            <a:r>
              <a:rPr lang="ru-RU" dirty="0"/>
              <a:t>Г – вакуолях</a:t>
            </a:r>
          </a:p>
          <a:p>
            <a:endParaRPr lang="ru-RU" dirty="0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2924944"/>
            <a:ext cx="3351516" cy="19947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3789040"/>
            <a:ext cx="2393556" cy="2323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</TotalTime>
  <Words>386</Words>
  <Application>Microsoft Office PowerPoint</Application>
  <PresentationFormat>Экран (4:3)</PresentationFormat>
  <Paragraphs>85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8" baseType="lpstr">
      <vt:lpstr>Arial</vt:lpstr>
      <vt:lpstr>Calibri</vt:lpstr>
      <vt:lpstr>Тема Office</vt:lpstr>
      <vt:lpstr>Фотосинтез и дыхание Тест </vt:lpstr>
      <vt:lpstr>Вопрос 1</vt:lpstr>
      <vt:lpstr>Вопрос 2</vt:lpstr>
      <vt:lpstr>Вопрос 3</vt:lpstr>
      <vt:lpstr>Вопрос 4</vt:lpstr>
      <vt:lpstr>Вопрос 5</vt:lpstr>
      <vt:lpstr>Вопрос 6</vt:lpstr>
      <vt:lpstr>Вопрос 7</vt:lpstr>
      <vt:lpstr>Вопрос 8</vt:lpstr>
      <vt:lpstr>Вопрос 9</vt:lpstr>
      <vt:lpstr>Вопрос 10</vt:lpstr>
      <vt:lpstr>Вопрос 11</vt:lpstr>
      <vt:lpstr>Вопрос 12</vt:lpstr>
      <vt:lpstr>Вопрос 13</vt:lpstr>
      <vt:lpstr>Вопрос 14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Фотосинтез и дыхание Тест</dc:title>
  <dc:creator>Diana</dc:creator>
  <cp:lastModifiedBy>User</cp:lastModifiedBy>
  <cp:revision>3</cp:revision>
  <dcterms:created xsi:type="dcterms:W3CDTF">2019-12-01T17:30:23Z</dcterms:created>
  <dcterms:modified xsi:type="dcterms:W3CDTF">2008-12-31T22:05:47Z</dcterms:modified>
</cp:coreProperties>
</file>