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858" y="6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6626"/>
            <a:ext cx="3722068" cy="34783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sz="26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4768" y="103094"/>
            <a:ext cx="360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 скорее становись,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Крепко за руки держись: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Подари улыбку-смайлик,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улыбка, как журавлик,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Полетит в сердца друзей…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стаей журавлей!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00" t="23119" b="11362"/>
          <a:stretch/>
        </p:blipFill>
        <p:spPr>
          <a:xfrm>
            <a:off x="296466" y="2178346"/>
            <a:ext cx="9450288" cy="45155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322764" y="166626"/>
            <a:ext cx="3584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же добрым, не скупись,</a:t>
            </a:r>
            <a:b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Щедро людям улыбнись.</a:t>
            </a:r>
            <a:b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улыбки, всем известно,</a:t>
            </a:r>
            <a:b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Станет хмурый день прелестным!</a:t>
            </a:r>
          </a:p>
        </p:txBody>
      </p:sp>
    </p:spTree>
    <p:extLst>
      <p:ext uri="{BB962C8B-B14F-4D97-AF65-F5344CB8AC3E}">
        <p14:creationId xmlns:p14="http://schemas.microsoft.com/office/powerpoint/2010/main" val="3606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5048" y="3717032"/>
            <a:ext cx="4306845" cy="295996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в гости позовем,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осени начнем.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Осень! Милая, приди,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нами посиди,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игры вместе поиграем,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грибочки посчитаем.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тебе стихи расскажем,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покажем.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55023" y="3532934"/>
            <a:ext cx="312761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2298" y="274638"/>
            <a:ext cx="8219595" cy="34423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464" y="3068960"/>
            <a:ext cx="5135966" cy="36010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15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</Words>
  <Application>Microsoft Office PowerPoint</Application>
  <PresentationFormat>Лист A4 (210x297 мм)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       </vt:lpstr>
      <vt:lpstr>Осень в гости позовем, Праздник осени начнем. Осень! Милая, приди, Вместе с нами посиди, В игры вместе поиграем, И грибочки посчитаем. Мы тебе стихи расскажем, Представление покажем.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22 11</dc:creator>
  <cp:lastModifiedBy>Андрей</cp:lastModifiedBy>
  <cp:revision>11</cp:revision>
  <dcterms:created xsi:type="dcterms:W3CDTF">2019-08-20T06:16:58Z</dcterms:created>
  <dcterms:modified xsi:type="dcterms:W3CDTF">2019-12-02T14:58:11Z</dcterms:modified>
</cp:coreProperties>
</file>