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8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6626"/>
            <a:ext cx="3722068" cy="34783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растут года,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 семнадцать.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работать мне тогда,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заниматься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Инженеру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</a:t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доктору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лучше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 детей лечить пошел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меня научат.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sz="26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4064" y="332656"/>
            <a:ext cx="6048672" cy="2848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88" y="3645024"/>
            <a:ext cx="6545932" cy="29480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0637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6776" y="3165083"/>
            <a:ext cx="4608512" cy="3422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464" y="274638"/>
            <a:ext cx="3816424" cy="2506290"/>
          </a:xfrm>
        </p:spPr>
        <p:txBody>
          <a:bodyPr>
            <a:noAutofit/>
          </a:bodyPr>
          <a:lstStyle/>
          <a:p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55023" y="3532934"/>
            <a:ext cx="312761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438" y="103398"/>
            <a:ext cx="4680520" cy="3484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169024" y="655475"/>
            <a:ext cx="4464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приходим в магазин. </a:t>
            </a:r>
          </a:p>
          <a:p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нём обилие витрин. Выбрать нужную покупку </a:t>
            </a:r>
            <a:endParaRPr lang="ru-RU" sz="2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 </a:t>
            </a:r>
            <a:r>
              <a:rPr lang="ru-RU" sz="2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чуткий.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4488" y="3663214"/>
            <a:ext cx="25922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повару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Мясо 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птицы,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сухофрукты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картофель…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Ждёт 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 </a:t>
            </a:r>
            <a:endParaRPr lang="ru-RU" sz="2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вкусная 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</a:t>
            </a:r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91572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37</Words>
  <Application>Microsoft Office PowerPoint</Application>
  <PresentationFormat>Лист A4 (210x297 мм)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   У меня растут года, будет и семнадцать. Где работать мне тогда, чем заниматься?  Инженеру хорошо, а доктору — лучше, я б детей лечить пошел, пусть меня научат.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22 11</dc:creator>
  <cp:lastModifiedBy>Андрей</cp:lastModifiedBy>
  <cp:revision>8</cp:revision>
  <dcterms:created xsi:type="dcterms:W3CDTF">2019-08-20T06:16:58Z</dcterms:created>
  <dcterms:modified xsi:type="dcterms:W3CDTF">2019-12-02T14:59:04Z</dcterms:modified>
</cp:coreProperties>
</file>