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 panose="05020102010507070707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21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 panose="05020102010507070707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4110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 panose="05000000000000000000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185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 panose="05040102010807070707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59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 panose="05040102010807070707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hyperlink" Target="https://ru.wikipedia.org/wiki/1995" TargetMode="External"/><Relationship Id="rId3" Type="http://schemas.openxmlformats.org/officeDocument/2006/relationships/hyperlink" Target="https://ru.wikipedia.org/wiki/7_%D1%8F%D0%BD%D0%B2%D0%B0%D1%80%D1%8F" TargetMode="External"/><Relationship Id="rId2" Type="http://schemas.openxmlformats.org/officeDocument/2006/relationships/hyperlink" Target="https://ru.wikipedia.org/wiki/1912_%D0%B3%D0%BE%D0%B4" TargetMode="External"/><Relationship Id="rId1" Type="http://schemas.openxmlformats.org/officeDocument/2006/relationships/hyperlink" Target="https://ru.wikipedia.org/wiki/1_%D0%B4%D0%B5%D0%BA%D0%B0%D0%B1%D1%80%D1%8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s://ru.wikipedia.org/wiki/%D0%A8%D1%82%D1%83%D1%80%D0%BC%D0%B0%D0%BD_(%D1%84%D0%BB%D0%BE%D1%82)" TargetMode="External"/><Relationship Id="rId8" Type="http://schemas.openxmlformats.org/officeDocument/2006/relationships/hyperlink" Target="https://ru.wikipedia.org/wiki/1932_%D0%B3%D0%BE%D0%B4" TargetMode="External"/><Relationship Id="rId7" Type="http://schemas.openxmlformats.org/officeDocument/2006/relationships/hyperlink" Target="https://ru.wikipedia.org/wiki/1926_%D0%B3%D0%BE%D0%B4" TargetMode="External"/><Relationship Id="rId6" Type="http://schemas.openxmlformats.org/officeDocument/2006/relationships/hyperlink" Target="https://ru.wikipedia.org/wiki/%D0%A7%D1%91%D1%80%D0%BD%D0%BE%D0%B5_%D0%BC%D0%BE%D1%80%D0%B5" TargetMode="External"/><Relationship Id="rId5" Type="http://schemas.openxmlformats.org/officeDocument/2006/relationships/hyperlink" Target="https://ru.wikipedia.org/wiki/%D0%A7%D0%B5%D1%80%D0%BD%D0%BE%D0%BC%D0%BE%D1%80%D1%81%D0%BA%D0%B0%D1%8F_%D0%B3%D1%83%D0%B1%D0%B5%D1%80%D0%BD%D0%B8%D1%8F" TargetMode="External"/><Relationship Id="rId4" Type="http://schemas.openxmlformats.org/officeDocument/2006/relationships/hyperlink" Target="https://ru.wikipedia.org/wiki/%D0%A2%D1%83%D0%B0%D0%BF%D1%81%D0%B5" TargetMode="External"/><Relationship Id="rId3" Type="http://schemas.openxmlformats.org/officeDocument/2006/relationships/hyperlink" Target="https://ru.wikipedia.org/wiki/1912_%D0%B3%D0%BE%D0%B4" TargetMode="External"/><Relationship Id="rId2" Type="http://schemas.openxmlformats.org/officeDocument/2006/relationships/hyperlink" Target="https://ru.wikipedia.org/wiki/1_%D0%B4%D0%B5%D0%BA%D0%B0%D0%B1%D1%80%D1%8F" TargetMode="External"/><Relationship Id="rId10" Type="http://schemas.openxmlformats.org/officeDocument/2006/relationships/slideLayout" Target="../slideLayouts/slideLayout2.xml"/><Relationship Id="rId1" Type="http://schemas.openxmlformats.org/officeDocument/2006/relationships/hyperlink" Target="https://ru.wikipedia.org/wiki/18_%D0%BD%D0%BE%D1%8F%D0%B1%D1%80%D1%8F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s://ru.wikipedia.org/wiki/1940_%D0%B3%D0%BE%D0%B4" TargetMode="External"/><Relationship Id="rId8" Type="http://schemas.openxmlformats.org/officeDocument/2006/relationships/hyperlink" Target="https://ru.wikipedia.org/wiki/1939_%D0%B3%D0%BE%D0%B4" TargetMode="External"/><Relationship Id="rId7" Type="http://schemas.openxmlformats.org/officeDocument/2006/relationships/hyperlink" Target="https://ru.wikipedia.org/wiki/%D0%A9-110" TargetMode="External"/><Relationship Id="rId6" Type="http://schemas.openxmlformats.org/officeDocument/2006/relationships/hyperlink" Target="https://ru.wikipedia.org/w/index.php?title=%D0%9C-5_(%D0%BF%D0%BE%D0%B4%D0%B2%D0%BE%D0%B4%D0%BD%D0%B0%D1%8F_%D0%BB%D0%BE%D0%B4%D0%BA%D0%B0)&amp;action=edit&amp;redlink=1" TargetMode="External"/><Relationship Id="rId5" Type="http://schemas.openxmlformats.org/officeDocument/2006/relationships/hyperlink" Target="https://ru.wikipedia.org/wiki/%D0%A9-114" TargetMode="External"/><Relationship Id="rId4" Type="http://schemas.openxmlformats.org/officeDocument/2006/relationships/hyperlink" Target="https://ru.wikipedia.org/wiki/1938_%D0%B3%D0%BE%D0%B4" TargetMode="External"/><Relationship Id="rId3" Type="http://schemas.openxmlformats.org/officeDocument/2006/relationships/hyperlink" Target="https://ru.wikipedia.org/wiki/1937_%D0%B3%D0%BE%D0%B4" TargetMode="External"/><Relationship Id="rId2" Type="http://schemas.openxmlformats.org/officeDocument/2006/relationships/hyperlink" Target="https://ru.wikipedia.org/wiki/%D0%A9-301" TargetMode="External"/><Relationship Id="rId11" Type="http://schemas.openxmlformats.org/officeDocument/2006/relationships/slideLayout" Target="../slideLayouts/slideLayout2.xml"/><Relationship Id="rId10" Type="http://schemas.openxmlformats.org/officeDocument/2006/relationships/hyperlink" Target="https://ru.wikipedia.org/wiki/%D0%A1-56" TargetMode="External"/><Relationship Id="rId1" Type="http://schemas.openxmlformats.org/officeDocument/2006/relationships/hyperlink" Target="https://ru.wikipedia.org/wiki/1934_%D0%B3%D0%BE%D0%B4" TargetMode="Externa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5" Type="http://schemas.openxmlformats.org/officeDocument/2006/relationships/hyperlink" Target="https://ru.wikipedia.org/wiki/1944_%D0%B3%D0%BE%D0%B4" TargetMode="External"/><Relationship Id="rId4" Type="http://schemas.openxmlformats.org/officeDocument/2006/relationships/hyperlink" Target="https://ru.wikipedia.org/wiki/5_%D0%BD%D0%BE%D1%8F%D0%B1%D1%80%D1%8F" TargetMode="External"/><Relationship Id="rId3" Type="http://schemas.openxmlformats.org/officeDocument/2006/relationships/hyperlink" Target="https://ru.wikipedia.org/wiki/%D0%9F%D0%BE%D0%BB%D1%8F%D1%80%D0%BD%D1%8B%D0%B9" TargetMode="External"/><Relationship Id="rId2" Type="http://schemas.openxmlformats.org/officeDocument/2006/relationships/hyperlink" Target="https://ru.wikipedia.org/wiki/1943_%D0%B3%D0%BE%D0%B4" TargetMode="External"/><Relationship Id="rId1" Type="http://schemas.openxmlformats.org/officeDocument/2006/relationships/hyperlink" Target="https://ru.wikipedia.org/wiki/1942_%D0%B3%D0%BE%D0%B4" TargetMode="Externa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s://ru.wikipedia.org/wiki/1973_%D0%B3%D0%BE%D0%B4" TargetMode="External"/><Relationship Id="rId8" Type="http://schemas.openxmlformats.org/officeDocument/2006/relationships/hyperlink" Target="https://ru.wikipedia.org/wiki/1969_%D0%B3%D0%BE%D0%B4" TargetMode="External"/><Relationship Id="rId7" Type="http://schemas.openxmlformats.org/officeDocument/2006/relationships/hyperlink" Target="https://ru.wikipedia.org/wiki/1960" TargetMode="External"/><Relationship Id="rId6" Type="http://schemas.openxmlformats.org/officeDocument/2006/relationships/hyperlink" Target="https://ru.wikipedia.org/wiki/1959_%D0%B3%D0%BE%D0%B4" TargetMode="External"/><Relationship Id="rId5" Type="http://schemas.openxmlformats.org/officeDocument/2006/relationships/hyperlink" Target="https://ru.wikipedia.org/wiki/1954_%D0%B3%D0%BE%D0%B4" TargetMode="External"/><Relationship Id="rId4" Type="http://schemas.openxmlformats.org/officeDocument/2006/relationships/hyperlink" Target="https://ru.wikipedia.org/wiki/%D0%A1%D0%B2%D0%B8%D0%BD%D0%BE%D1%83%D1%81%D1%82%D1%8C%D0%B5" TargetMode="External"/><Relationship Id="rId3" Type="http://schemas.openxmlformats.org/officeDocument/2006/relationships/hyperlink" Target="https://ru.wikipedia.org/wiki/1950_%D0%B3%D0%BE%D0%B4" TargetMode="External"/><Relationship Id="rId2" Type="http://schemas.openxmlformats.org/officeDocument/2006/relationships/hyperlink" Target="https://ru.wikipedia.org/wiki/1947_%D0%B3%D0%BE%D0%B4" TargetMode="External"/><Relationship Id="rId10" Type="http://schemas.openxmlformats.org/officeDocument/2006/relationships/slideLayout" Target="../slideLayouts/slideLayout2.xml"/><Relationship Id="rId1" Type="http://schemas.openxmlformats.org/officeDocument/2006/relationships/hyperlink" Target="https://ru.wikipedia.org/wiki/1946_%D0%B3%D0%BE%D0%B4" TargetMode="Externa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s://ru.wikipedia.org/wiki/%D0%9B%D0%B5%D0%BD%D0%B8%D0%BD%D0%B3%D1%80%D0%B0%D0%B4%D1%81%D0%BA%D0%BE%D0%B5_%D1%88%D0%BE%D1%81%D1%81%D0%B5_(%D0%9C%D0%BE%D1%81%D0%BA%D0%B2%D0%B0)" TargetMode="External"/><Relationship Id="rId8" Type="http://schemas.openxmlformats.org/officeDocument/2006/relationships/hyperlink" Target="https://ru.wikipedia.org/wiki/%D0%A5%D0%B5%D1%80%D1%81%D0%BE%D0%BD" TargetMode="External"/><Relationship Id="rId7" Type="http://schemas.openxmlformats.org/officeDocument/2006/relationships/hyperlink" Target="https://ru.wikipedia.org/wiki/%D0%9F%D0%B5%D1%82%D1%80%D0%BE%D0%BF%D0%B0%D0%B2%D0%BB%D0%BE%D0%B2%D1%81%D0%BA-%D0%9A%D0%B0%D0%BC%D1%87%D0%B0%D1%82%D1%81%D0%BA%D0%B8%D0%B9" TargetMode="External"/><Relationship Id="rId6" Type="http://schemas.openxmlformats.org/officeDocument/2006/relationships/hyperlink" Target="https://ru.wikipedia.org/wiki/%D0%A2%D1%83%D0%B0%D0%BF%D1%81%D0%B5" TargetMode="External"/><Relationship Id="rId5" Type="http://schemas.openxmlformats.org/officeDocument/2006/relationships/hyperlink" Target="https://ru.wikipedia.org/wiki/1996_%D0%B3%D0%BE%D0%B4" TargetMode="External"/><Relationship Id="rId4" Type="http://schemas.openxmlformats.org/officeDocument/2006/relationships/hyperlink" Target="https://ru.wikipedia.org/wiki/16_%D0%BC%D0%B0%D1%80%D1%82%D0%B0" TargetMode="External"/><Relationship Id="rId3" Type="http://schemas.openxmlformats.org/officeDocument/2006/relationships/hyperlink" Target="https://ru.wikipedia.org/wiki/1995_%D0%B3%D0%BE%D0%B4" TargetMode="External"/><Relationship Id="rId2" Type="http://schemas.openxmlformats.org/officeDocument/2006/relationships/hyperlink" Target="https://ru.wikipedia.org/wiki/7_%D1%8F%D0%BD%D0%B2%D0%B0%D1%80%D1%8F" TargetMode="External"/><Relationship Id="rId10" Type="http://schemas.openxmlformats.org/officeDocument/2006/relationships/slideLayout" Target="../slideLayouts/slideLayout2.xml"/><Relationship Id="rId1" Type="http://schemas.openxmlformats.org/officeDocument/2006/relationships/hyperlink" Target="https://ru.wikipedia.org/wiki/%D0%9C%D0%BE%D1%81%D0%BA%D0%B2%D0%B0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vi-VN" b="1" dirty="0"/>
              <a:t>Григо́рий Ива́нович Щедри́н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18 ноября </a:t>
            </a:r>
            <a:r>
              <a:rPr lang="ru-RU" dirty="0"/>
              <a:t>(</a:t>
            </a:r>
            <a:r>
              <a:rPr lang="ru-RU" dirty="0">
                <a:hlinkClick r:id="rId1" tooltip="1 декабря"/>
              </a:rPr>
              <a:t>1 декабря</a:t>
            </a:r>
            <a:r>
              <a:rPr lang="ru-RU" dirty="0"/>
              <a:t>) </a:t>
            </a:r>
            <a:r>
              <a:rPr lang="ru-RU" dirty="0">
                <a:hlinkClick r:id="rId2" tooltip="1912 год"/>
              </a:rPr>
              <a:t>1912 года</a:t>
            </a:r>
            <a:r>
              <a:rPr lang="ru-RU" dirty="0"/>
              <a:t> — </a:t>
            </a:r>
            <a:r>
              <a:rPr lang="ru-RU" dirty="0">
                <a:hlinkClick r:id="rId3" tooltip="7 января"/>
              </a:rPr>
              <a:t>7 января</a:t>
            </a:r>
            <a:r>
              <a:rPr lang="ru-RU" dirty="0"/>
              <a:t> </a:t>
            </a:r>
            <a:r>
              <a:rPr lang="ru-RU" dirty="0">
                <a:hlinkClick r:id="rId4" tooltip="1995"/>
              </a:rPr>
              <a:t>1995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04664"/>
            <a:ext cx="4392488" cy="58297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Щедрин родился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tooltip="18 ноября"/>
              </a:rPr>
              <a:t>18 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" tooltip="18 ноября"/>
              </a:rPr>
              <a:t>ноября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1 декабря"/>
              </a:rPr>
              <a:t>1 декабря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новому стилю)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1912 год"/>
              </a:rPr>
              <a:t>1912 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городе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Туапсе"/>
              </a:rPr>
              <a:t>Туапсе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Черноморская губерния"/>
              </a:rPr>
              <a:t>Черноморской губернии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Российской империи. Григорий рос на берегу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Чёрное море"/>
              </a:rPr>
              <a:t>Чёрного моря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12 лет начал работать на лесозаготовках,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1926 год"/>
              </a:rPr>
              <a:t>1926 году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возрасте 14 лет, принят юнгой на шхуну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Диоскурия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Совмещал службу матросом и учёбу.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1932 год"/>
              </a:rPr>
              <a:t>1932 году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окончил Херсонский морской техникум и стал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Штурман (флот)"/>
              </a:rPr>
              <a:t>штурманом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Довоенные годы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C </a:t>
            </a:r>
            <a:r>
              <a:rPr lang="ru-RU" dirty="0">
                <a:hlinkClick r:id="rId1" tooltip="1934 год"/>
              </a:rPr>
              <a:t>1935 года</a:t>
            </a:r>
            <a:r>
              <a:rPr lang="ru-RU" dirty="0"/>
              <a:t> — Г. Щедрин на военной службе в подводном флоте. Проходил стажировку на «</a:t>
            </a:r>
            <a:r>
              <a:rPr lang="ru-RU" dirty="0">
                <a:hlinkClick r:id="rId2" tooltip="Щ-301"/>
              </a:rPr>
              <a:t>Щ-301</a:t>
            </a:r>
            <a:r>
              <a:rPr lang="ru-RU" dirty="0"/>
              <a:t>», с апреля </a:t>
            </a:r>
            <a:r>
              <a:rPr lang="ru-RU" dirty="0">
                <a:hlinkClick r:id="rId3" tooltip="1937 год"/>
              </a:rPr>
              <a:t>1937 года</a:t>
            </a:r>
            <a:r>
              <a:rPr lang="ru-RU" dirty="0"/>
              <a:t> по март </a:t>
            </a:r>
            <a:r>
              <a:rPr lang="ru-RU" dirty="0">
                <a:hlinkClick r:id="rId4" tooltip="1938 год"/>
              </a:rPr>
              <a:t>1938 года</a:t>
            </a:r>
            <a:r>
              <a:rPr lang="ru-RU" dirty="0"/>
              <a:t> служил старпомом на «</a:t>
            </a:r>
            <a:r>
              <a:rPr lang="ru-RU" dirty="0">
                <a:hlinkClick r:id="rId5" tooltip="Щ-114"/>
              </a:rPr>
              <a:t>Щ-114</a:t>
            </a:r>
            <a:r>
              <a:rPr lang="ru-RU" dirty="0"/>
              <a:t>», затем до июля 1938 года командовал «Малюткой» «</a:t>
            </a:r>
            <a:r>
              <a:rPr lang="ru-RU" dirty="0">
                <a:hlinkClick r:id="rId6" tooltip="М-5 (подводная лодка) (страница отсутствует)"/>
              </a:rPr>
              <a:t>М-5</a:t>
            </a:r>
            <a:r>
              <a:rPr lang="ru-RU" dirty="0"/>
              <a:t>», после чего стал командиром «</a:t>
            </a:r>
            <a:r>
              <a:rPr lang="ru-RU" dirty="0">
                <a:hlinkClick r:id="rId7" tooltip="Щ-110"/>
              </a:rPr>
              <a:t>Щ-110</a:t>
            </a:r>
            <a:r>
              <a:rPr lang="ru-RU" dirty="0"/>
              <a:t>». В </a:t>
            </a:r>
            <a:r>
              <a:rPr lang="ru-RU" dirty="0">
                <a:hlinkClick r:id="rId8" tooltip="1939 год"/>
              </a:rPr>
              <a:t>1939 году</a:t>
            </a:r>
            <a:r>
              <a:rPr lang="ru-RU" dirty="0"/>
              <a:t> экипаж Щедрина занял первое место на Тихоокеанском флоте и впоследствии дважды удерживал его. Член ВКП(б) с 1939 года. В ноябре </a:t>
            </a:r>
            <a:r>
              <a:rPr lang="ru-RU" dirty="0">
                <a:hlinkClick r:id="rId9" tooltip="1940 год"/>
              </a:rPr>
              <a:t>1940 года</a:t>
            </a:r>
            <a:r>
              <a:rPr lang="ru-RU" dirty="0"/>
              <a:t> Г. И. Щедрин назначен командиром строящейся на «Дальзаводе» субмарины «</a:t>
            </a:r>
            <a:r>
              <a:rPr lang="ru-RU" dirty="0">
                <a:hlinkClick r:id="rId10" tooltip="С-56"/>
              </a:rPr>
              <a:t>С-56</a:t>
            </a:r>
            <a:r>
              <a:rPr lang="ru-RU" dirty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войне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1" tooltip="1942 год"/>
              </a:rPr>
              <a:t>1942 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инициативе Щедрина был организован перевод шести подводных лодок с Тихоокеанского флота на Северный. В число этих лодок вошла и «С-56». Переход через 9 морей и 3 океана протяжённостью около 17 тысяч миль завершился в марте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1943 год"/>
              </a:rPr>
              <a:t>1943 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Полярный"/>
              </a:rPr>
              <a:t>Полярном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Под командованием Щедрина «С-56» совершила 8 боевых походов и потопила 2 судна, 2 боевых корабля, и одно судно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повредила.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успешное командование кораблём и проявленные мужество и героизм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5 ноября"/>
              </a:rPr>
              <a:t>5 ноября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1944 год"/>
              </a:rPr>
              <a:t>1944 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Григорий Иванович Щедрин был удостоен звания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Герой Советского Союза"/>
              </a:rPr>
              <a:t>Героя Советского Союза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вручением медали «Золотая Звезда» и ордена Ленина.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Послевоенная служба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19256" cy="50734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И. Щедрин командовал подводной лодкой «С-56» до марта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" tooltip="1946 год"/>
              </a:rPr>
              <a:t>1946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Затем он был переведён на Балтику и до ноября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1947 год"/>
              </a:rPr>
              <a:t>1947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служил начальником штаба 2-й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БрПЛ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8-го флота. До января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1950 год"/>
              </a:rPr>
              <a:t>1950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командовал 1-й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БрПЛ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Северного флота. В 1950—1953 годах — командующий военно-морской базой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 tooltip="Свиноустье"/>
              </a:rPr>
              <a:t>Свиноустье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1954 год"/>
              </a:rPr>
              <a:t>1954 году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золотой медалью окончил военно-морской факультет Военной академии Генерального штаба. С 1955 года — вице-адмирал. До сентября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1959 год"/>
              </a:rPr>
              <a:t>1959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командовал Камчатской военной флотилией.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1960"/>
              </a:rPr>
              <a:t>1960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1969 год"/>
              </a:rPr>
              <a:t>1969 годах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 должность сперва начальника управления, а затем — председателя постоянной комиссии госприёмки кораблей, в том числе занимался приёмкой атомных подводных лодок. В это время издаёт три книги. В 1969 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1973 год"/>
              </a:rPr>
              <a:t>1973 годах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главный редактор журнала «Морской сборник». В декабре 1973 года в возрасте 61 года Г. И. Щедрин выходит в отставку.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Иванович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1" tooltip="Москва"/>
              </a:rPr>
              <a:t>Москве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7 января"/>
              </a:rPr>
              <a:t>7 января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1995 год"/>
              </a:rPr>
              <a:t>1995 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похоронен на Химкинском кладбище.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ходатайству ветеранов Петропавловска площадь перед Домом офицеров флота названа в честь Щедрина.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16 марта"/>
              </a:rPr>
              <a:t>16 марта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1996 год"/>
              </a:rPr>
              <a:t>1996 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состоялась церемония установки мемориальной доски.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И. Щедрин был почётным гражданином городов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Туапсе"/>
              </a:rPr>
              <a:t>Туапсе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Петропавловск-Камчатский"/>
              </a:rPr>
              <a:t>Петропавловск-Камчатский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Херсон"/>
              </a:rPr>
              <a:t>Херсона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Москве на доме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Ленинградское шоссе (Москва)"/>
              </a:rPr>
              <a:t>Ленинградское шоссе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15), где в 1961—1988 годах жил Щедрин, установлена мемориальная доска.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Туапсе школа № 5 носит имя Георгия Щедрина.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6000" i="1" dirty="0" smtClean="0"/>
              <a:t>Спасибо за внимание !</a:t>
            </a:r>
            <a:endParaRPr lang="ru-RU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2932</Words>
  <Application>WPS Presentation</Application>
  <PresentationFormat>Экран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Arial</vt:lpstr>
      <vt:lpstr>SimSun</vt:lpstr>
      <vt:lpstr>Wingdings</vt:lpstr>
      <vt:lpstr>Wingdings 2</vt:lpstr>
      <vt:lpstr>Wingdings</vt:lpstr>
      <vt:lpstr>Wingdings 3</vt:lpstr>
      <vt:lpstr>Times New Roman</vt:lpstr>
      <vt:lpstr>Tahoma</vt:lpstr>
      <vt:lpstr>Microsoft YaHei</vt:lpstr>
      <vt:lpstr/>
      <vt:lpstr>Arial Unicode MS</vt:lpstr>
      <vt:lpstr>Lucida Sans</vt:lpstr>
      <vt:lpstr>Lucida Sans Unicode</vt:lpstr>
      <vt:lpstr>Book Antiqua</vt:lpstr>
      <vt:lpstr>Calibri</vt:lpstr>
      <vt:lpstr>Апекс</vt:lpstr>
      <vt:lpstr>Григо́рий Ива́нович Щедри́н</vt:lpstr>
      <vt:lpstr>PowerPoint 演示文稿</vt:lpstr>
      <vt:lpstr>PowerPoint 演示文稿</vt:lpstr>
      <vt:lpstr>Довоенные годы </vt:lpstr>
      <vt:lpstr>Участие в войне </vt:lpstr>
      <vt:lpstr>Послевоенная служба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Григо́рий Ива́нович Щедри́н</dc:title>
  <dc:creator>Преподаватель</dc:creator>
  <cp:lastModifiedBy>ирина</cp:lastModifiedBy>
  <cp:revision>5</cp:revision>
  <dcterms:created xsi:type="dcterms:W3CDTF">2017-12-01T07:23:00Z</dcterms:created>
  <dcterms:modified xsi:type="dcterms:W3CDTF">2019-12-02T18:23:14Z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1049-11.2.0.9052</vt:lpwstr>
  </property>
</Properties>
</file>