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4" r:id="rId3"/>
    <p:sldId id="270" r:id="rId4"/>
    <p:sldId id="273" r:id="rId5"/>
    <p:sldId id="271" r:id="rId6"/>
    <p:sldId id="272" r:id="rId7"/>
    <p:sldId id="275" r:id="rId8"/>
    <p:sldId id="276" r:id="rId9"/>
    <p:sldId id="263" r:id="rId10"/>
    <p:sldId id="264" r:id="rId11"/>
    <p:sldId id="28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3369F5-52DC-435A-A381-F76AA2CCC884}" type="doc">
      <dgm:prSet loTypeId="urn:microsoft.com/office/officeart/2008/layout/RadialCluster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2B7DF98E-966C-4FEB-B517-080A84776A0D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2">
                  <a:lumMod val="10000"/>
                </a:schemeClr>
              </a:solidFill>
            </a:rPr>
            <a:t>Дидактические игры</a:t>
          </a:r>
          <a:endParaRPr lang="ru-RU" sz="2000" dirty="0">
            <a:solidFill>
              <a:schemeClr val="bg2">
                <a:lumMod val="10000"/>
              </a:schemeClr>
            </a:solidFill>
          </a:endParaRPr>
        </a:p>
      </dgm:t>
    </dgm:pt>
    <dgm:pt modelId="{5C5A5778-2D86-4341-B9E4-EA80F8DD0E1F}" type="parTrans" cxnId="{E6C1D109-94E1-4F3E-A4FC-7E1F7CC94799}">
      <dgm:prSet/>
      <dgm:spPr/>
      <dgm:t>
        <a:bodyPr/>
        <a:lstStyle/>
        <a:p>
          <a:endParaRPr lang="ru-RU"/>
        </a:p>
      </dgm:t>
    </dgm:pt>
    <dgm:pt modelId="{E62478EC-C706-4912-8AD2-BE9DE657562C}" type="sibTrans" cxnId="{E6C1D109-94E1-4F3E-A4FC-7E1F7CC94799}">
      <dgm:prSet/>
      <dgm:spPr/>
      <dgm:t>
        <a:bodyPr/>
        <a:lstStyle/>
        <a:p>
          <a:endParaRPr lang="ru-RU"/>
        </a:p>
      </dgm:t>
    </dgm:pt>
    <dgm:pt modelId="{E9F5F91E-A766-474B-AB08-55A522392924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Определённые игровые правила</a:t>
          </a:r>
        </a:p>
        <a:p>
          <a:r>
            <a:rPr lang="ru-RU" sz="1800" dirty="0" smtClean="0"/>
            <a:t>Регулируют поведение детей в процессе деятельности.</a:t>
          </a:r>
          <a:endParaRPr lang="ru-RU" sz="1800" dirty="0"/>
        </a:p>
      </dgm:t>
    </dgm:pt>
    <dgm:pt modelId="{CC1ADA01-DA04-4117-A44D-503489E1F150}" type="parTrans" cxnId="{C610407C-5BBF-4DCF-BBD6-4F0A8E702091}">
      <dgm:prSet/>
      <dgm:spPr/>
      <dgm:t>
        <a:bodyPr/>
        <a:lstStyle/>
        <a:p>
          <a:endParaRPr lang="ru-RU"/>
        </a:p>
      </dgm:t>
    </dgm:pt>
    <dgm:pt modelId="{0EF864E5-D728-4AEE-99F3-771462BCFB61}" type="sibTrans" cxnId="{C610407C-5BBF-4DCF-BBD6-4F0A8E702091}">
      <dgm:prSet/>
      <dgm:spPr/>
      <dgm:t>
        <a:bodyPr/>
        <a:lstStyle/>
        <a:p>
          <a:endParaRPr lang="ru-RU"/>
        </a:p>
      </dgm:t>
    </dgm:pt>
    <dgm:pt modelId="{3A7A36DD-693B-43DC-99E8-E7BC94357128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Игровые действия.</a:t>
          </a:r>
        </a:p>
        <a:p>
          <a:r>
            <a:rPr lang="ru-RU" sz="1800" dirty="0" smtClean="0"/>
            <a:t>Создают интерес к  дидактической задачи.</a:t>
          </a:r>
          <a:endParaRPr lang="ru-RU" sz="1800" dirty="0"/>
        </a:p>
      </dgm:t>
    </dgm:pt>
    <dgm:pt modelId="{73A60204-863B-4F67-883B-1980AAA9266D}" type="parTrans" cxnId="{5C8E0C2B-4AFA-467F-B9CC-1A9568524B8F}">
      <dgm:prSet/>
      <dgm:spPr/>
      <dgm:t>
        <a:bodyPr/>
        <a:lstStyle/>
        <a:p>
          <a:endParaRPr lang="ru-RU"/>
        </a:p>
      </dgm:t>
    </dgm:pt>
    <dgm:pt modelId="{0003621E-6B0B-4139-B515-65DC791B3D10}" type="sibTrans" cxnId="{5C8E0C2B-4AFA-467F-B9CC-1A9568524B8F}">
      <dgm:prSet/>
      <dgm:spPr/>
      <dgm:t>
        <a:bodyPr/>
        <a:lstStyle/>
        <a:p>
          <a:endParaRPr lang="ru-RU"/>
        </a:p>
      </dgm:t>
    </dgm:pt>
    <dgm:pt modelId="{068F06A7-EA86-4D32-975C-D358C5CDD1F6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Игровой замысел</a:t>
          </a:r>
        </a:p>
        <a:p>
          <a:r>
            <a:rPr lang="ru-RU" sz="1800" dirty="0" smtClean="0"/>
            <a:t>Проявление умений, знаний, навыков, способностей.</a:t>
          </a:r>
          <a:endParaRPr lang="ru-RU" sz="1800" dirty="0"/>
        </a:p>
      </dgm:t>
    </dgm:pt>
    <dgm:pt modelId="{83FDED60-A270-4508-A68A-B1F4546013DA}" type="parTrans" cxnId="{3A89C35F-D16A-4377-8499-07ED1E7CA3F1}">
      <dgm:prSet/>
      <dgm:spPr/>
      <dgm:t>
        <a:bodyPr/>
        <a:lstStyle/>
        <a:p>
          <a:endParaRPr lang="ru-RU"/>
        </a:p>
      </dgm:t>
    </dgm:pt>
    <dgm:pt modelId="{AFD9172A-1B8D-4495-A19C-81D6A485640C}" type="sibTrans" cxnId="{3A89C35F-D16A-4377-8499-07ED1E7CA3F1}">
      <dgm:prSet/>
      <dgm:spPr/>
      <dgm:t>
        <a:bodyPr/>
        <a:lstStyle/>
        <a:p>
          <a:endParaRPr lang="ru-RU"/>
        </a:p>
      </dgm:t>
    </dgm:pt>
    <dgm:pt modelId="{5EE18403-B601-424B-9394-79EDB022000B}" type="pres">
      <dgm:prSet presAssocID="{AB3369F5-52DC-435A-A381-F76AA2CCC88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E99D442-A4D5-4712-9C03-9431A3ABC5D6}" type="pres">
      <dgm:prSet presAssocID="{2B7DF98E-966C-4FEB-B517-080A84776A0D}" presName="singleCycle" presStyleCnt="0"/>
      <dgm:spPr/>
    </dgm:pt>
    <dgm:pt modelId="{36010D1E-C02B-4B98-9B12-EFBD443B2A1C}" type="pres">
      <dgm:prSet presAssocID="{2B7DF98E-966C-4FEB-B517-080A84776A0D}" presName="singleCenter" presStyleLbl="node1" presStyleIdx="0" presStyleCnt="4" custScaleX="147196" custScaleY="143278" custLinFactNeighborX="694" custLinFactNeighborY="-388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FE69E9E7-496E-42B6-AFAD-F3C1DB1ADE78}" type="pres">
      <dgm:prSet presAssocID="{CC1ADA01-DA04-4117-A44D-503489E1F150}" presName="Name56" presStyleLbl="parChTrans1D2" presStyleIdx="0" presStyleCnt="3"/>
      <dgm:spPr/>
      <dgm:t>
        <a:bodyPr/>
        <a:lstStyle/>
        <a:p>
          <a:endParaRPr lang="ru-RU"/>
        </a:p>
      </dgm:t>
    </dgm:pt>
    <dgm:pt modelId="{9C55D812-A27E-4288-9CE6-273426706708}" type="pres">
      <dgm:prSet presAssocID="{E9F5F91E-A766-474B-AB08-55A522392924}" presName="text0" presStyleLbl="node1" presStyleIdx="1" presStyleCnt="4" custScaleX="405065" custScaleY="127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6AC4FB-57F9-42CA-B5FA-87D6908F1F36}" type="pres">
      <dgm:prSet presAssocID="{73A60204-863B-4F67-883B-1980AAA9266D}" presName="Name56" presStyleLbl="parChTrans1D2" presStyleIdx="1" presStyleCnt="3"/>
      <dgm:spPr/>
      <dgm:t>
        <a:bodyPr/>
        <a:lstStyle/>
        <a:p>
          <a:endParaRPr lang="ru-RU"/>
        </a:p>
      </dgm:t>
    </dgm:pt>
    <dgm:pt modelId="{A50219AD-5D32-4D81-A92A-1C70F550B000}" type="pres">
      <dgm:prSet presAssocID="{3A7A36DD-693B-43DC-99E8-E7BC94357128}" presName="text0" presStyleLbl="node1" presStyleIdx="2" presStyleCnt="4" custScaleX="236318" custScaleY="148112" custRadScaleRad="119271" custRadScaleInc="-183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8998BE-8F79-4230-B1E9-92FB43611E21}" type="pres">
      <dgm:prSet presAssocID="{83FDED60-A270-4508-A68A-B1F4546013DA}" presName="Name56" presStyleLbl="parChTrans1D2" presStyleIdx="2" presStyleCnt="3"/>
      <dgm:spPr/>
      <dgm:t>
        <a:bodyPr/>
        <a:lstStyle/>
        <a:p>
          <a:endParaRPr lang="ru-RU"/>
        </a:p>
      </dgm:t>
    </dgm:pt>
    <dgm:pt modelId="{204A2CBF-F250-4926-BEF2-0561D7FA04CE}" type="pres">
      <dgm:prSet presAssocID="{068F06A7-EA86-4D32-975C-D358C5CDD1F6}" presName="text0" presStyleLbl="node1" presStyleIdx="3" presStyleCnt="4" custScaleX="223581" custScaleY="141191" custRadScaleRad="129578" custRadScaleInc="203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BE3329-13CD-4D4B-B875-0C93AA3DA80B}" type="presOf" srcId="{2B7DF98E-966C-4FEB-B517-080A84776A0D}" destId="{36010D1E-C02B-4B98-9B12-EFBD443B2A1C}" srcOrd="0" destOrd="0" presId="urn:microsoft.com/office/officeart/2008/layout/RadialCluster"/>
    <dgm:cxn modelId="{4A9C0F61-B50B-4247-A995-84D5AB6F2FB3}" type="presOf" srcId="{E9F5F91E-A766-474B-AB08-55A522392924}" destId="{9C55D812-A27E-4288-9CE6-273426706708}" srcOrd="0" destOrd="0" presId="urn:microsoft.com/office/officeart/2008/layout/RadialCluster"/>
    <dgm:cxn modelId="{5C8E0C2B-4AFA-467F-B9CC-1A9568524B8F}" srcId="{2B7DF98E-966C-4FEB-B517-080A84776A0D}" destId="{3A7A36DD-693B-43DC-99E8-E7BC94357128}" srcOrd="1" destOrd="0" parTransId="{73A60204-863B-4F67-883B-1980AAA9266D}" sibTransId="{0003621E-6B0B-4139-B515-65DC791B3D10}"/>
    <dgm:cxn modelId="{E6C1D109-94E1-4F3E-A4FC-7E1F7CC94799}" srcId="{AB3369F5-52DC-435A-A381-F76AA2CCC884}" destId="{2B7DF98E-966C-4FEB-B517-080A84776A0D}" srcOrd="0" destOrd="0" parTransId="{5C5A5778-2D86-4341-B9E4-EA80F8DD0E1F}" sibTransId="{E62478EC-C706-4912-8AD2-BE9DE657562C}"/>
    <dgm:cxn modelId="{56F90DFD-111C-468E-8295-0579E6533B69}" type="presOf" srcId="{AB3369F5-52DC-435A-A381-F76AA2CCC884}" destId="{5EE18403-B601-424B-9394-79EDB022000B}" srcOrd="0" destOrd="0" presId="urn:microsoft.com/office/officeart/2008/layout/RadialCluster"/>
    <dgm:cxn modelId="{431A1CE0-C08F-46DA-B423-9C6C6149476C}" type="presOf" srcId="{73A60204-863B-4F67-883B-1980AAA9266D}" destId="{6F6AC4FB-57F9-42CA-B5FA-87D6908F1F36}" srcOrd="0" destOrd="0" presId="urn:microsoft.com/office/officeart/2008/layout/RadialCluster"/>
    <dgm:cxn modelId="{C610407C-5BBF-4DCF-BBD6-4F0A8E702091}" srcId="{2B7DF98E-966C-4FEB-B517-080A84776A0D}" destId="{E9F5F91E-A766-474B-AB08-55A522392924}" srcOrd="0" destOrd="0" parTransId="{CC1ADA01-DA04-4117-A44D-503489E1F150}" sibTransId="{0EF864E5-D728-4AEE-99F3-771462BCFB61}"/>
    <dgm:cxn modelId="{3A89C35F-D16A-4377-8499-07ED1E7CA3F1}" srcId="{2B7DF98E-966C-4FEB-B517-080A84776A0D}" destId="{068F06A7-EA86-4D32-975C-D358C5CDD1F6}" srcOrd="2" destOrd="0" parTransId="{83FDED60-A270-4508-A68A-B1F4546013DA}" sibTransId="{AFD9172A-1B8D-4495-A19C-81D6A485640C}"/>
    <dgm:cxn modelId="{01CB8931-3253-470E-BCBF-A8BB26054848}" type="presOf" srcId="{83FDED60-A270-4508-A68A-B1F4546013DA}" destId="{278998BE-8F79-4230-B1E9-92FB43611E21}" srcOrd="0" destOrd="0" presId="urn:microsoft.com/office/officeart/2008/layout/RadialCluster"/>
    <dgm:cxn modelId="{46467C2E-9F74-4A8D-9205-B0E24DCB9FF4}" type="presOf" srcId="{068F06A7-EA86-4D32-975C-D358C5CDD1F6}" destId="{204A2CBF-F250-4926-BEF2-0561D7FA04CE}" srcOrd="0" destOrd="0" presId="urn:microsoft.com/office/officeart/2008/layout/RadialCluster"/>
    <dgm:cxn modelId="{8A20B57D-FCC1-404D-B3A6-F3B9EF427A2C}" type="presOf" srcId="{3A7A36DD-693B-43DC-99E8-E7BC94357128}" destId="{A50219AD-5D32-4D81-A92A-1C70F550B000}" srcOrd="0" destOrd="0" presId="urn:microsoft.com/office/officeart/2008/layout/RadialCluster"/>
    <dgm:cxn modelId="{27D5B0FD-2D63-4089-A1DB-B9766AA2DE10}" type="presOf" srcId="{CC1ADA01-DA04-4117-A44D-503489E1F150}" destId="{FE69E9E7-496E-42B6-AFAD-F3C1DB1ADE78}" srcOrd="0" destOrd="0" presId="urn:microsoft.com/office/officeart/2008/layout/RadialCluster"/>
    <dgm:cxn modelId="{73597AF6-E32F-4B44-8A09-880605E6DEE0}" type="presParOf" srcId="{5EE18403-B601-424B-9394-79EDB022000B}" destId="{5E99D442-A4D5-4712-9C03-9431A3ABC5D6}" srcOrd="0" destOrd="0" presId="urn:microsoft.com/office/officeart/2008/layout/RadialCluster"/>
    <dgm:cxn modelId="{2CF266A2-DF33-4091-8B53-BC1C5BDB9972}" type="presParOf" srcId="{5E99D442-A4D5-4712-9C03-9431A3ABC5D6}" destId="{36010D1E-C02B-4B98-9B12-EFBD443B2A1C}" srcOrd="0" destOrd="0" presId="urn:microsoft.com/office/officeart/2008/layout/RadialCluster"/>
    <dgm:cxn modelId="{DA1C6DCC-14AC-441D-93D7-6F66BFF29F94}" type="presParOf" srcId="{5E99D442-A4D5-4712-9C03-9431A3ABC5D6}" destId="{FE69E9E7-496E-42B6-AFAD-F3C1DB1ADE78}" srcOrd="1" destOrd="0" presId="urn:microsoft.com/office/officeart/2008/layout/RadialCluster"/>
    <dgm:cxn modelId="{CD722B4B-539F-45A1-9781-F7DD2EA128B4}" type="presParOf" srcId="{5E99D442-A4D5-4712-9C03-9431A3ABC5D6}" destId="{9C55D812-A27E-4288-9CE6-273426706708}" srcOrd="2" destOrd="0" presId="urn:microsoft.com/office/officeart/2008/layout/RadialCluster"/>
    <dgm:cxn modelId="{B1F3C0A5-201D-404C-87B0-5ABC0377A961}" type="presParOf" srcId="{5E99D442-A4D5-4712-9C03-9431A3ABC5D6}" destId="{6F6AC4FB-57F9-42CA-B5FA-87D6908F1F36}" srcOrd="3" destOrd="0" presId="urn:microsoft.com/office/officeart/2008/layout/RadialCluster"/>
    <dgm:cxn modelId="{21032717-8133-4A1E-ABB3-7A784C571ACA}" type="presParOf" srcId="{5E99D442-A4D5-4712-9C03-9431A3ABC5D6}" destId="{A50219AD-5D32-4D81-A92A-1C70F550B000}" srcOrd="4" destOrd="0" presId="urn:microsoft.com/office/officeart/2008/layout/RadialCluster"/>
    <dgm:cxn modelId="{6CE0F0A7-A1BB-40B7-B135-A5D393C5BBFC}" type="presParOf" srcId="{5E99D442-A4D5-4712-9C03-9431A3ABC5D6}" destId="{278998BE-8F79-4230-B1E9-92FB43611E21}" srcOrd="5" destOrd="0" presId="urn:microsoft.com/office/officeart/2008/layout/RadialCluster"/>
    <dgm:cxn modelId="{F7513B7B-8680-4C63-B1FD-770EAB294508}" type="presParOf" srcId="{5E99D442-A4D5-4712-9C03-9431A3ABC5D6}" destId="{204A2CBF-F250-4926-BEF2-0561D7FA04CE}" srcOrd="6" destOrd="0" presId="urn:microsoft.com/office/officeart/2008/layout/RadialCluster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027C6D-EA99-490C-9B54-36DA3ED73574}" type="doc">
      <dgm:prSet loTypeId="urn:microsoft.com/office/officeart/2005/8/layout/cycle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7391F92-7E72-46A3-A66F-BF721F8C072C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</a:rPr>
            <a:t>1 Ознакомление с ходом игры.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16DA9BB-EE10-4AA1-BBD3-4D160C9E854B}" type="parTrans" cxnId="{A74039B4-C7A9-41E3-A87D-D5AABE13B68F}">
      <dgm:prSet/>
      <dgm:spPr/>
      <dgm:t>
        <a:bodyPr/>
        <a:lstStyle/>
        <a:p>
          <a:endParaRPr lang="ru-RU" sz="1800"/>
        </a:p>
      </dgm:t>
    </dgm:pt>
    <dgm:pt modelId="{85C3A2D7-D56A-4D11-873F-1BC42E6A5434}" type="sibTrans" cxnId="{A74039B4-C7A9-41E3-A87D-D5AABE13B68F}">
      <dgm:prSet/>
      <dgm:spPr/>
      <dgm:t>
        <a:bodyPr/>
        <a:lstStyle/>
        <a:p>
          <a:endParaRPr lang="ru-RU" sz="1800"/>
        </a:p>
      </dgm:t>
    </dgm:pt>
    <dgm:pt modelId="{489CDC32-A5E1-4A5C-AEAA-B9C33233D7E1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</a:rPr>
            <a:t>2Объяснение содержания и правил игры.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306C886-2A42-4730-B4BF-A8A240B05CD9}" type="parTrans" cxnId="{E116BA8D-6503-4797-B6B4-F9E2B7F3732F}">
      <dgm:prSet/>
      <dgm:spPr/>
      <dgm:t>
        <a:bodyPr/>
        <a:lstStyle/>
        <a:p>
          <a:endParaRPr lang="ru-RU" sz="1800"/>
        </a:p>
      </dgm:t>
    </dgm:pt>
    <dgm:pt modelId="{AD8E954B-E3D8-4C7B-8B22-7FAAEE6F1AB1}" type="sibTrans" cxnId="{E116BA8D-6503-4797-B6B4-F9E2B7F3732F}">
      <dgm:prSet/>
      <dgm:spPr/>
      <dgm:t>
        <a:bodyPr/>
        <a:lstStyle/>
        <a:p>
          <a:endParaRPr lang="ru-RU" sz="1800"/>
        </a:p>
      </dgm:t>
    </dgm:pt>
    <dgm:pt modelId="{B85FA486-6C66-4559-BF08-B1D6C5F8FF6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</a:rPr>
            <a:t>3Демонстрация игрового действия</a:t>
          </a:r>
          <a:r>
            <a:rPr lang="ru-RU" sz="1800" dirty="0" smtClean="0"/>
            <a:t>.</a:t>
          </a:r>
          <a:endParaRPr lang="ru-RU" sz="1800" dirty="0"/>
        </a:p>
      </dgm:t>
    </dgm:pt>
    <dgm:pt modelId="{85F0CEC7-C06A-4B49-99C9-1BC820445670}" type="parTrans" cxnId="{A8DC55C7-DDBA-4BF2-A622-D17070FD03EE}">
      <dgm:prSet/>
      <dgm:spPr/>
      <dgm:t>
        <a:bodyPr/>
        <a:lstStyle/>
        <a:p>
          <a:endParaRPr lang="ru-RU" sz="1800"/>
        </a:p>
      </dgm:t>
    </dgm:pt>
    <dgm:pt modelId="{380AA448-5182-4E89-8951-61078484BF42}" type="sibTrans" cxnId="{A8DC55C7-DDBA-4BF2-A622-D17070FD03EE}">
      <dgm:prSet/>
      <dgm:spPr/>
      <dgm:t>
        <a:bodyPr/>
        <a:lstStyle/>
        <a:p>
          <a:endParaRPr lang="ru-RU" sz="1800"/>
        </a:p>
      </dgm:t>
    </dgm:pt>
    <dgm:pt modelId="{396A5113-995C-48E2-8E70-14C716CB914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</a:rPr>
            <a:t>4Распределение ролей.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91475D7-3E9F-4149-8883-E72685BE0426}" type="parTrans" cxnId="{E818204F-8A8F-4323-8FF5-00F2A92399F9}">
      <dgm:prSet/>
      <dgm:spPr/>
      <dgm:t>
        <a:bodyPr/>
        <a:lstStyle/>
        <a:p>
          <a:endParaRPr lang="ru-RU" sz="1800"/>
        </a:p>
      </dgm:t>
    </dgm:pt>
    <dgm:pt modelId="{F2AA5CAD-A9FE-49C9-9CAB-757BD33EC849}" type="sibTrans" cxnId="{E818204F-8A8F-4323-8FF5-00F2A92399F9}">
      <dgm:prSet/>
      <dgm:spPr/>
      <dgm:t>
        <a:bodyPr/>
        <a:lstStyle/>
        <a:p>
          <a:endParaRPr lang="ru-RU" sz="1800"/>
        </a:p>
      </dgm:t>
    </dgm:pt>
    <dgm:pt modelId="{0EFB214C-3402-4838-B939-D6D1689EAEF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</a:rPr>
            <a:t>5Подведение итогов.</a:t>
          </a:r>
          <a:endParaRPr lang="ru-RU" sz="18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3C2B6A8-250E-4A7B-A703-FB26664E763E}" type="parTrans" cxnId="{53D3E6F1-E873-4B1F-9FCF-2A30C9260012}">
      <dgm:prSet/>
      <dgm:spPr/>
      <dgm:t>
        <a:bodyPr/>
        <a:lstStyle/>
        <a:p>
          <a:endParaRPr lang="ru-RU" sz="1800"/>
        </a:p>
      </dgm:t>
    </dgm:pt>
    <dgm:pt modelId="{CE5B2920-FD1D-4019-97FF-FEF61A2C677C}" type="sibTrans" cxnId="{53D3E6F1-E873-4B1F-9FCF-2A30C9260012}">
      <dgm:prSet/>
      <dgm:spPr/>
      <dgm:t>
        <a:bodyPr/>
        <a:lstStyle/>
        <a:p>
          <a:endParaRPr lang="ru-RU" sz="1800"/>
        </a:p>
      </dgm:t>
    </dgm:pt>
    <dgm:pt modelId="{BB309D50-48B9-42D6-A3A8-4A13E6A60415}" type="pres">
      <dgm:prSet presAssocID="{78027C6D-EA99-490C-9B54-36DA3ED7357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C274F2-C2CC-49EE-8C62-1335347907EC}" type="pres">
      <dgm:prSet presAssocID="{E7391F92-7E72-46A3-A66F-BF721F8C072C}" presName="node" presStyleLbl="node1" presStyleIdx="0" presStyleCnt="5" custScaleX="1534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69F9C7-672A-47C2-B676-A12AB748A485}" type="pres">
      <dgm:prSet presAssocID="{E7391F92-7E72-46A3-A66F-BF721F8C072C}" presName="spNode" presStyleCnt="0"/>
      <dgm:spPr/>
    </dgm:pt>
    <dgm:pt modelId="{EC79B236-E2EA-4C10-A000-2BD1B4768C42}" type="pres">
      <dgm:prSet presAssocID="{85C3A2D7-D56A-4D11-873F-1BC42E6A5434}" presName="sibTrans" presStyleLbl="sibTrans1D1" presStyleIdx="0" presStyleCnt="5"/>
      <dgm:spPr/>
      <dgm:t>
        <a:bodyPr/>
        <a:lstStyle/>
        <a:p>
          <a:endParaRPr lang="ru-RU"/>
        </a:p>
      </dgm:t>
    </dgm:pt>
    <dgm:pt modelId="{D6300762-25BC-4852-822C-909C7055FE38}" type="pres">
      <dgm:prSet presAssocID="{489CDC32-A5E1-4A5C-AEAA-B9C33233D7E1}" presName="node" presStyleLbl="node1" presStyleIdx="1" presStyleCnt="5" custScaleX="170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83361D-BB94-4F6F-BED4-604DB42089C5}" type="pres">
      <dgm:prSet presAssocID="{489CDC32-A5E1-4A5C-AEAA-B9C33233D7E1}" presName="spNode" presStyleCnt="0"/>
      <dgm:spPr/>
    </dgm:pt>
    <dgm:pt modelId="{D67CABC5-FB08-4559-AEAD-4DB66A19B3BA}" type="pres">
      <dgm:prSet presAssocID="{AD8E954B-E3D8-4C7B-8B22-7FAAEE6F1AB1}" presName="sibTrans" presStyleLbl="sibTrans1D1" presStyleIdx="1" presStyleCnt="5"/>
      <dgm:spPr/>
      <dgm:t>
        <a:bodyPr/>
        <a:lstStyle/>
        <a:p>
          <a:endParaRPr lang="ru-RU"/>
        </a:p>
      </dgm:t>
    </dgm:pt>
    <dgm:pt modelId="{297823D6-3C8E-45E8-B05C-8BAB337F2486}" type="pres">
      <dgm:prSet presAssocID="{B85FA486-6C66-4559-BF08-B1D6C5F8FF62}" presName="node" presStyleLbl="node1" presStyleIdx="2" presStyleCnt="5" custScaleX="145094" custRadScaleRad="103143" custRadScaleInc="-34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17683-FCE9-45E3-884D-E3D0797FE8DD}" type="pres">
      <dgm:prSet presAssocID="{B85FA486-6C66-4559-BF08-B1D6C5F8FF62}" presName="spNode" presStyleCnt="0"/>
      <dgm:spPr/>
    </dgm:pt>
    <dgm:pt modelId="{810CCECF-B69D-4294-A81E-E9E88FFC1EB8}" type="pres">
      <dgm:prSet presAssocID="{380AA448-5182-4E89-8951-61078484BF42}" presName="sibTrans" presStyleLbl="sibTrans1D1" presStyleIdx="2" presStyleCnt="5"/>
      <dgm:spPr/>
      <dgm:t>
        <a:bodyPr/>
        <a:lstStyle/>
        <a:p>
          <a:endParaRPr lang="ru-RU"/>
        </a:p>
      </dgm:t>
    </dgm:pt>
    <dgm:pt modelId="{2581E86E-CA62-4828-80D5-02B5FFCA4612}" type="pres">
      <dgm:prSet presAssocID="{396A5113-995C-48E2-8E70-14C716CB9142}" presName="node" presStyleLbl="node1" presStyleIdx="3" presStyleCnt="5" custScaleX="146167" custRadScaleRad="113009" custRadScaleInc="64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A402C-FB79-4A05-AFFC-B8534A0F5C3D}" type="pres">
      <dgm:prSet presAssocID="{396A5113-995C-48E2-8E70-14C716CB9142}" presName="spNode" presStyleCnt="0"/>
      <dgm:spPr/>
    </dgm:pt>
    <dgm:pt modelId="{27777CEF-680C-483D-81CC-DBFFE5DC36AB}" type="pres">
      <dgm:prSet presAssocID="{F2AA5CAD-A9FE-49C9-9CAB-757BD33EC849}" presName="sibTrans" presStyleLbl="sibTrans1D1" presStyleIdx="3" presStyleCnt="5"/>
      <dgm:spPr/>
      <dgm:t>
        <a:bodyPr/>
        <a:lstStyle/>
        <a:p>
          <a:endParaRPr lang="ru-RU"/>
        </a:p>
      </dgm:t>
    </dgm:pt>
    <dgm:pt modelId="{A5D8436F-C465-42F1-A124-A230B5E87603}" type="pres">
      <dgm:prSet presAssocID="{0EFB214C-3402-4838-B939-D6D1689EAEF2}" presName="node" presStyleLbl="node1" presStyleIdx="4" presStyleCnt="5" custScaleX="154356" custRadScaleRad="96882" custRadScaleInc="3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86F1B3-355E-4F1C-A281-6E08AEF01AF0}" type="pres">
      <dgm:prSet presAssocID="{0EFB214C-3402-4838-B939-D6D1689EAEF2}" presName="spNode" presStyleCnt="0"/>
      <dgm:spPr/>
    </dgm:pt>
    <dgm:pt modelId="{85199C32-367F-42CD-B690-844D69B07958}" type="pres">
      <dgm:prSet presAssocID="{CE5B2920-FD1D-4019-97FF-FEF61A2C677C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FDE5CAB3-0A2D-4525-88B4-A54418502EEB}" type="presOf" srcId="{0EFB214C-3402-4838-B939-D6D1689EAEF2}" destId="{A5D8436F-C465-42F1-A124-A230B5E87603}" srcOrd="0" destOrd="0" presId="urn:microsoft.com/office/officeart/2005/8/layout/cycle6"/>
    <dgm:cxn modelId="{2755B77C-55BE-47D3-9DCE-99CDE9F44F8D}" type="presOf" srcId="{E7391F92-7E72-46A3-A66F-BF721F8C072C}" destId="{94C274F2-C2CC-49EE-8C62-1335347907EC}" srcOrd="0" destOrd="0" presId="urn:microsoft.com/office/officeart/2005/8/layout/cycle6"/>
    <dgm:cxn modelId="{53D3E6F1-E873-4B1F-9FCF-2A30C9260012}" srcId="{78027C6D-EA99-490C-9B54-36DA3ED73574}" destId="{0EFB214C-3402-4838-B939-D6D1689EAEF2}" srcOrd="4" destOrd="0" parTransId="{33C2B6A8-250E-4A7B-A703-FB26664E763E}" sibTransId="{CE5B2920-FD1D-4019-97FF-FEF61A2C677C}"/>
    <dgm:cxn modelId="{AB2F332D-0FA1-425D-9549-0F8AB475B634}" type="presOf" srcId="{380AA448-5182-4E89-8951-61078484BF42}" destId="{810CCECF-B69D-4294-A81E-E9E88FFC1EB8}" srcOrd="0" destOrd="0" presId="urn:microsoft.com/office/officeart/2005/8/layout/cycle6"/>
    <dgm:cxn modelId="{164A9EFF-AAC8-42D7-A58E-306F1C8087C0}" type="presOf" srcId="{CE5B2920-FD1D-4019-97FF-FEF61A2C677C}" destId="{85199C32-367F-42CD-B690-844D69B07958}" srcOrd="0" destOrd="0" presId="urn:microsoft.com/office/officeart/2005/8/layout/cycle6"/>
    <dgm:cxn modelId="{91EC9C9E-E661-4A50-92E2-082C237D5445}" type="presOf" srcId="{489CDC32-A5E1-4A5C-AEAA-B9C33233D7E1}" destId="{D6300762-25BC-4852-822C-909C7055FE38}" srcOrd="0" destOrd="0" presId="urn:microsoft.com/office/officeart/2005/8/layout/cycle6"/>
    <dgm:cxn modelId="{A74039B4-C7A9-41E3-A87D-D5AABE13B68F}" srcId="{78027C6D-EA99-490C-9B54-36DA3ED73574}" destId="{E7391F92-7E72-46A3-A66F-BF721F8C072C}" srcOrd="0" destOrd="0" parTransId="{316DA9BB-EE10-4AA1-BBD3-4D160C9E854B}" sibTransId="{85C3A2D7-D56A-4D11-873F-1BC42E6A5434}"/>
    <dgm:cxn modelId="{E818204F-8A8F-4323-8FF5-00F2A92399F9}" srcId="{78027C6D-EA99-490C-9B54-36DA3ED73574}" destId="{396A5113-995C-48E2-8E70-14C716CB9142}" srcOrd="3" destOrd="0" parTransId="{491475D7-3E9F-4149-8883-E72685BE0426}" sibTransId="{F2AA5CAD-A9FE-49C9-9CAB-757BD33EC849}"/>
    <dgm:cxn modelId="{1375351A-14E5-457E-A219-1149E83D8BAD}" type="presOf" srcId="{396A5113-995C-48E2-8E70-14C716CB9142}" destId="{2581E86E-CA62-4828-80D5-02B5FFCA4612}" srcOrd="0" destOrd="0" presId="urn:microsoft.com/office/officeart/2005/8/layout/cycle6"/>
    <dgm:cxn modelId="{AB0B4D51-2270-45A5-83A1-D6FF5C857FC8}" type="presOf" srcId="{F2AA5CAD-A9FE-49C9-9CAB-757BD33EC849}" destId="{27777CEF-680C-483D-81CC-DBFFE5DC36AB}" srcOrd="0" destOrd="0" presId="urn:microsoft.com/office/officeart/2005/8/layout/cycle6"/>
    <dgm:cxn modelId="{DC71F238-EAA2-4F6E-90BB-D12A7A1C9224}" type="presOf" srcId="{AD8E954B-E3D8-4C7B-8B22-7FAAEE6F1AB1}" destId="{D67CABC5-FB08-4559-AEAD-4DB66A19B3BA}" srcOrd="0" destOrd="0" presId="urn:microsoft.com/office/officeart/2005/8/layout/cycle6"/>
    <dgm:cxn modelId="{76B8CC04-90E4-4F96-9E68-C6A916E0A9F2}" type="presOf" srcId="{85C3A2D7-D56A-4D11-873F-1BC42E6A5434}" destId="{EC79B236-E2EA-4C10-A000-2BD1B4768C42}" srcOrd="0" destOrd="0" presId="urn:microsoft.com/office/officeart/2005/8/layout/cycle6"/>
    <dgm:cxn modelId="{5CE73EB9-2FC3-4947-95BA-818B5EB08F90}" type="presOf" srcId="{B85FA486-6C66-4559-BF08-B1D6C5F8FF62}" destId="{297823D6-3C8E-45E8-B05C-8BAB337F2486}" srcOrd="0" destOrd="0" presId="urn:microsoft.com/office/officeart/2005/8/layout/cycle6"/>
    <dgm:cxn modelId="{E116BA8D-6503-4797-B6B4-F9E2B7F3732F}" srcId="{78027C6D-EA99-490C-9B54-36DA3ED73574}" destId="{489CDC32-A5E1-4A5C-AEAA-B9C33233D7E1}" srcOrd="1" destOrd="0" parTransId="{4306C886-2A42-4730-B4BF-A8A240B05CD9}" sibTransId="{AD8E954B-E3D8-4C7B-8B22-7FAAEE6F1AB1}"/>
    <dgm:cxn modelId="{502A4705-8CD8-430B-A453-58D27BE0F1A7}" type="presOf" srcId="{78027C6D-EA99-490C-9B54-36DA3ED73574}" destId="{BB309D50-48B9-42D6-A3A8-4A13E6A60415}" srcOrd="0" destOrd="0" presId="urn:microsoft.com/office/officeart/2005/8/layout/cycle6"/>
    <dgm:cxn modelId="{A8DC55C7-DDBA-4BF2-A622-D17070FD03EE}" srcId="{78027C6D-EA99-490C-9B54-36DA3ED73574}" destId="{B85FA486-6C66-4559-BF08-B1D6C5F8FF62}" srcOrd="2" destOrd="0" parTransId="{85F0CEC7-C06A-4B49-99C9-1BC820445670}" sibTransId="{380AA448-5182-4E89-8951-61078484BF42}"/>
    <dgm:cxn modelId="{7C7C1A60-EFEB-4305-B558-4AAA7C904C9B}" type="presParOf" srcId="{BB309D50-48B9-42D6-A3A8-4A13E6A60415}" destId="{94C274F2-C2CC-49EE-8C62-1335347907EC}" srcOrd="0" destOrd="0" presId="urn:microsoft.com/office/officeart/2005/8/layout/cycle6"/>
    <dgm:cxn modelId="{5B9999D1-BA02-4E7B-BD20-F63786FC0F79}" type="presParOf" srcId="{BB309D50-48B9-42D6-A3A8-4A13E6A60415}" destId="{2169F9C7-672A-47C2-B676-A12AB748A485}" srcOrd="1" destOrd="0" presId="urn:microsoft.com/office/officeart/2005/8/layout/cycle6"/>
    <dgm:cxn modelId="{CED4549C-E3D0-4EE6-BF35-6144149EC234}" type="presParOf" srcId="{BB309D50-48B9-42D6-A3A8-4A13E6A60415}" destId="{EC79B236-E2EA-4C10-A000-2BD1B4768C42}" srcOrd="2" destOrd="0" presId="urn:microsoft.com/office/officeart/2005/8/layout/cycle6"/>
    <dgm:cxn modelId="{7B968B5E-4C09-49BC-8B45-22FF6ADE29F7}" type="presParOf" srcId="{BB309D50-48B9-42D6-A3A8-4A13E6A60415}" destId="{D6300762-25BC-4852-822C-909C7055FE38}" srcOrd="3" destOrd="0" presId="urn:microsoft.com/office/officeart/2005/8/layout/cycle6"/>
    <dgm:cxn modelId="{D1DA626C-9DCE-43B7-9172-C56201EC3122}" type="presParOf" srcId="{BB309D50-48B9-42D6-A3A8-4A13E6A60415}" destId="{C183361D-BB94-4F6F-BED4-604DB42089C5}" srcOrd="4" destOrd="0" presId="urn:microsoft.com/office/officeart/2005/8/layout/cycle6"/>
    <dgm:cxn modelId="{CAC59207-005A-4F94-A8E5-B2C7C1B2CCF6}" type="presParOf" srcId="{BB309D50-48B9-42D6-A3A8-4A13E6A60415}" destId="{D67CABC5-FB08-4559-AEAD-4DB66A19B3BA}" srcOrd="5" destOrd="0" presId="urn:microsoft.com/office/officeart/2005/8/layout/cycle6"/>
    <dgm:cxn modelId="{0012C7EF-D041-4CCE-B4A8-8510E1B3A877}" type="presParOf" srcId="{BB309D50-48B9-42D6-A3A8-4A13E6A60415}" destId="{297823D6-3C8E-45E8-B05C-8BAB337F2486}" srcOrd="6" destOrd="0" presId="urn:microsoft.com/office/officeart/2005/8/layout/cycle6"/>
    <dgm:cxn modelId="{E410C636-06B1-4447-869E-2278087148F1}" type="presParOf" srcId="{BB309D50-48B9-42D6-A3A8-4A13E6A60415}" destId="{59417683-FCE9-45E3-884D-E3D0797FE8DD}" srcOrd="7" destOrd="0" presId="urn:microsoft.com/office/officeart/2005/8/layout/cycle6"/>
    <dgm:cxn modelId="{BB13B559-2B75-49B8-ABC5-A6EDECBD68B6}" type="presParOf" srcId="{BB309D50-48B9-42D6-A3A8-4A13E6A60415}" destId="{810CCECF-B69D-4294-A81E-E9E88FFC1EB8}" srcOrd="8" destOrd="0" presId="urn:microsoft.com/office/officeart/2005/8/layout/cycle6"/>
    <dgm:cxn modelId="{3C0FBFE7-B21F-452E-9576-DD295E4B705F}" type="presParOf" srcId="{BB309D50-48B9-42D6-A3A8-4A13E6A60415}" destId="{2581E86E-CA62-4828-80D5-02B5FFCA4612}" srcOrd="9" destOrd="0" presId="urn:microsoft.com/office/officeart/2005/8/layout/cycle6"/>
    <dgm:cxn modelId="{89607372-8B1D-4D2B-B538-ECDC87F37008}" type="presParOf" srcId="{BB309D50-48B9-42D6-A3A8-4A13E6A60415}" destId="{B1BA402C-FB79-4A05-AFFC-B8534A0F5C3D}" srcOrd="10" destOrd="0" presId="urn:microsoft.com/office/officeart/2005/8/layout/cycle6"/>
    <dgm:cxn modelId="{6029BF2D-34A4-4FFB-8487-E380168A20BA}" type="presParOf" srcId="{BB309D50-48B9-42D6-A3A8-4A13E6A60415}" destId="{27777CEF-680C-483D-81CC-DBFFE5DC36AB}" srcOrd="11" destOrd="0" presId="urn:microsoft.com/office/officeart/2005/8/layout/cycle6"/>
    <dgm:cxn modelId="{50A18AD5-5915-4256-B862-ED33A1AEABF6}" type="presParOf" srcId="{BB309D50-48B9-42D6-A3A8-4A13E6A60415}" destId="{A5D8436F-C465-42F1-A124-A230B5E87603}" srcOrd="12" destOrd="0" presId="urn:microsoft.com/office/officeart/2005/8/layout/cycle6"/>
    <dgm:cxn modelId="{3B61A140-0016-4AC8-97FF-96279D6CA2F8}" type="presParOf" srcId="{BB309D50-48B9-42D6-A3A8-4A13E6A60415}" destId="{5C86F1B3-355E-4F1C-A281-6E08AEF01AF0}" srcOrd="13" destOrd="0" presId="urn:microsoft.com/office/officeart/2005/8/layout/cycle6"/>
    <dgm:cxn modelId="{E9A15346-DE22-4096-8ACD-C6EAAF0172AC}" type="presParOf" srcId="{BB309D50-48B9-42D6-A3A8-4A13E6A60415}" destId="{85199C32-367F-42CD-B690-844D69B07958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010D1E-C02B-4B98-9B12-EFBD443B2A1C}">
      <dsp:nvSpPr>
        <dsp:cNvPr id="0" name=""/>
        <dsp:cNvSpPr/>
      </dsp:nvSpPr>
      <dsp:spPr>
        <a:xfrm>
          <a:off x="2962658" y="2016903"/>
          <a:ext cx="2304256" cy="224292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2">
                  <a:lumMod val="10000"/>
                </a:schemeClr>
              </a:solidFill>
            </a:rPr>
            <a:t>Дидактические игры</a:t>
          </a:r>
          <a:endParaRPr lang="ru-RU" sz="20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3072148" y="2126393"/>
        <a:ext cx="2085276" cy="2023942"/>
      </dsp:txXfrm>
    </dsp:sp>
    <dsp:sp modelId="{FE69E9E7-496E-42B6-AFAD-F3C1DB1ADE78}">
      <dsp:nvSpPr>
        <dsp:cNvPr id="0" name=""/>
        <dsp:cNvSpPr/>
      </dsp:nvSpPr>
      <dsp:spPr>
        <a:xfrm rot="16151914">
          <a:off x="3797390" y="1719385"/>
          <a:ext cx="59509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5094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55D812-A27E-4288-9CE6-273426706708}">
      <dsp:nvSpPr>
        <dsp:cNvPr id="0" name=""/>
        <dsp:cNvSpPr/>
      </dsp:nvSpPr>
      <dsp:spPr>
        <a:xfrm>
          <a:off x="1957158" y="81742"/>
          <a:ext cx="4248486" cy="134012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Определённые игровые правила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Регулируют поведение детей в процессе деятельности.</a:t>
          </a:r>
          <a:endParaRPr lang="ru-RU" sz="1800" kern="1200" dirty="0"/>
        </a:p>
      </dsp:txBody>
      <dsp:txXfrm>
        <a:off x="2022577" y="147161"/>
        <a:ext cx="4117648" cy="1209286"/>
      </dsp:txXfrm>
    </dsp:sp>
    <dsp:sp modelId="{6F6AC4FB-57F9-42CA-B5FA-87D6908F1F36}">
      <dsp:nvSpPr>
        <dsp:cNvPr id="0" name=""/>
        <dsp:cNvSpPr/>
      </dsp:nvSpPr>
      <dsp:spPr>
        <a:xfrm rot="1172892">
          <a:off x="5258105" y="3598584"/>
          <a:ext cx="30567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5675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0219AD-5D32-4D81-A92A-1C70F550B000}">
      <dsp:nvSpPr>
        <dsp:cNvPr id="0" name=""/>
        <dsp:cNvSpPr/>
      </dsp:nvSpPr>
      <dsp:spPr>
        <a:xfrm>
          <a:off x="5554971" y="3313027"/>
          <a:ext cx="2478599" cy="155345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Игровые действия.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Создают интерес к  дидактической задачи.</a:t>
          </a:r>
          <a:endParaRPr lang="ru-RU" sz="1800" kern="1200" dirty="0"/>
        </a:p>
      </dsp:txBody>
      <dsp:txXfrm>
        <a:off x="5630805" y="3388861"/>
        <a:ext cx="2326931" cy="1401790"/>
      </dsp:txXfrm>
    </dsp:sp>
    <dsp:sp modelId="{278998BE-8F79-4230-B1E9-92FB43611E21}">
      <dsp:nvSpPr>
        <dsp:cNvPr id="0" name=""/>
        <dsp:cNvSpPr/>
      </dsp:nvSpPr>
      <dsp:spPr>
        <a:xfrm rot="9705473">
          <a:off x="2328666" y="3619891"/>
          <a:ext cx="65033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0334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A2CBF-F250-4926-BEF2-0561D7FA04CE}">
      <dsp:nvSpPr>
        <dsp:cNvPr id="0" name=""/>
        <dsp:cNvSpPr/>
      </dsp:nvSpPr>
      <dsp:spPr>
        <a:xfrm>
          <a:off x="0" y="3367700"/>
          <a:ext cx="2345008" cy="148086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Игровой замысел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Проявление умений, знаний, навыков, способностей.</a:t>
          </a:r>
          <a:endParaRPr lang="ru-RU" sz="1800" kern="1200" dirty="0"/>
        </a:p>
      </dsp:txBody>
      <dsp:txXfrm>
        <a:off x="72290" y="3439990"/>
        <a:ext cx="2200428" cy="13362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C274F2-C2CC-49EE-8C62-1335347907EC}">
      <dsp:nvSpPr>
        <dsp:cNvPr id="0" name=""/>
        <dsp:cNvSpPr/>
      </dsp:nvSpPr>
      <dsp:spPr>
        <a:xfrm>
          <a:off x="2751183" y="2057"/>
          <a:ext cx="2592284" cy="109831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1 Ознакомление с ходом игры.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804798" y="55672"/>
        <a:ext cx="2485054" cy="991088"/>
      </dsp:txXfrm>
    </dsp:sp>
    <dsp:sp modelId="{EC79B236-E2EA-4C10-A000-2BD1B4768C42}">
      <dsp:nvSpPr>
        <dsp:cNvPr id="0" name=""/>
        <dsp:cNvSpPr/>
      </dsp:nvSpPr>
      <dsp:spPr>
        <a:xfrm>
          <a:off x="1852801" y="551216"/>
          <a:ext cx="4389047" cy="4389047"/>
        </a:xfrm>
        <a:custGeom>
          <a:avLst/>
          <a:gdLst/>
          <a:ahLst/>
          <a:cxnLst/>
          <a:rect l="0" t="0" r="0" b="0"/>
          <a:pathLst>
            <a:path>
              <a:moveTo>
                <a:pt x="3496745" y="428128"/>
              </a:moveTo>
              <a:arcTo wR="2194523" hR="2194523" stAng="18383902" swAng="1164012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00762-25BC-4852-822C-909C7055FE38}">
      <dsp:nvSpPr>
        <dsp:cNvPr id="0" name=""/>
        <dsp:cNvSpPr/>
      </dsp:nvSpPr>
      <dsp:spPr>
        <a:xfrm>
          <a:off x="4695399" y="1518436"/>
          <a:ext cx="2878083" cy="1098318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2Объяснение содержания и правил игры.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749014" y="1572051"/>
        <a:ext cx="2770853" cy="991088"/>
      </dsp:txXfrm>
    </dsp:sp>
    <dsp:sp modelId="{D67CABC5-FB08-4559-AEAD-4DB66A19B3BA}">
      <dsp:nvSpPr>
        <dsp:cNvPr id="0" name=""/>
        <dsp:cNvSpPr/>
      </dsp:nvSpPr>
      <dsp:spPr>
        <a:xfrm>
          <a:off x="1864352" y="681299"/>
          <a:ext cx="4389047" cy="4389047"/>
        </a:xfrm>
        <a:custGeom>
          <a:avLst/>
          <a:gdLst/>
          <a:ahLst/>
          <a:cxnLst/>
          <a:rect l="0" t="0" r="0" b="0"/>
          <a:pathLst>
            <a:path>
              <a:moveTo>
                <a:pt x="4375103" y="1947526"/>
              </a:moveTo>
              <a:arcTo wR="2194523" hR="2194523" stAng="21212255" swAng="1890877"/>
            </a:path>
          </a:pathLst>
        </a:custGeom>
        <a:noFill/>
        <a:ln w="9525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7823D6-3C8E-45E8-B05C-8BAB337F2486}">
      <dsp:nvSpPr>
        <dsp:cNvPr id="0" name=""/>
        <dsp:cNvSpPr/>
      </dsp:nvSpPr>
      <dsp:spPr>
        <a:xfrm>
          <a:off x="4402831" y="3816075"/>
          <a:ext cx="2451682" cy="1098318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3Демонстрация игрового действия</a:t>
          </a:r>
          <a:r>
            <a:rPr lang="ru-RU" sz="1800" kern="1200" dirty="0" smtClean="0"/>
            <a:t>.</a:t>
          </a:r>
          <a:endParaRPr lang="ru-RU" sz="1800" kern="1200" dirty="0"/>
        </a:p>
      </dsp:txBody>
      <dsp:txXfrm>
        <a:off x="4456446" y="3869690"/>
        <a:ext cx="2344452" cy="991088"/>
      </dsp:txXfrm>
    </dsp:sp>
    <dsp:sp modelId="{810CCECF-B69D-4294-A81E-E9E88FFC1EB8}">
      <dsp:nvSpPr>
        <dsp:cNvPr id="0" name=""/>
        <dsp:cNvSpPr/>
      </dsp:nvSpPr>
      <dsp:spPr>
        <a:xfrm>
          <a:off x="1586174" y="725191"/>
          <a:ext cx="4389047" cy="4389047"/>
        </a:xfrm>
        <a:custGeom>
          <a:avLst/>
          <a:gdLst/>
          <a:ahLst/>
          <a:cxnLst/>
          <a:rect l="0" t="0" r="0" b="0"/>
          <a:pathLst>
            <a:path>
              <a:moveTo>
                <a:pt x="3091525" y="4197352"/>
              </a:moveTo>
              <a:arcTo wR="2194523" hR="2194523" stAng="3952438" swAng="3145960"/>
            </a:path>
          </a:pathLst>
        </a:custGeom>
        <a:noFill/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81E86E-CA62-4828-80D5-02B5FFCA4612}">
      <dsp:nvSpPr>
        <dsp:cNvPr id="0" name=""/>
        <dsp:cNvSpPr/>
      </dsp:nvSpPr>
      <dsp:spPr>
        <a:xfrm>
          <a:off x="874445" y="3744065"/>
          <a:ext cx="2469813" cy="1098318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4Распределение ролей.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928060" y="3797680"/>
        <a:ext cx="2362583" cy="991088"/>
      </dsp:txXfrm>
    </dsp:sp>
    <dsp:sp modelId="{27777CEF-680C-483D-81CC-DBFFE5DC36AB}">
      <dsp:nvSpPr>
        <dsp:cNvPr id="0" name=""/>
        <dsp:cNvSpPr/>
      </dsp:nvSpPr>
      <dsp:spPr>
        <a:xfrm>
          <a:off x="1757618" y="1257565"/>
          <a:ext cx="4389047" cy="4389047"/>
        </a:xfrm>
        <a:custGeom>
          <a:avLst/>
          <a:gdLst/>
          <a:ahLst/>
          <a:cxnLst/>
          <a:rect l="0" t="0" r="0" b="0"/>
          <a:pathLst>
            <a:path>
              <a:moveTo>
                <a:pt x="18018" y="2475162"/>
              </a:moveTo>
              <a:arcTo wR="2194523" hR="2194523" stAng="10359169" swAng="1776550"/>
            </a:path>
          </a:pathLst>
        </a:custGeom>
        <a:noFill/>
        <a:ln w="9525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D8436F-C465-42F1-A124-A230B5E87603}">
      <dsp:nvSpPr>
        <dsp:cNvPr id="0" name=""/>
        <dsp:cNvSpPr/>
      </dsp:nvSpPr>
      <dsp:spPr>
        <a:xfrm>
          <a:off x="730424" y="1511820"/>
          <a:ext cx="2608184" cy="1098318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5Подведение итогов.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784039" y="1565435"/>
        <a:ext cx="2500954" cy="991088"/>
      </dsp:txXfrm>
    </dsp:sp>
    <dsp:sp modelId="{85199C32-367F-42CD-B690-844D69B07958}">
      <dsp:nvSpPr>
        <dsp:cNvPr id="0" name=""/>
        <dsp:cNvSpPr/>
      </dsp:nvSpPr>
      <dsp:spPr>
        <a:xfrm>
          <a:off x="2022527" y="413500"/>
          <a:ext cx="4389047" cy="4389047"/>
        </a:xfrm>
        <a:custGeom>
          <a:avLst/>
          <a:gdLst/>
          <a:ahLst/>
          <a:cxnLst/>
          <a:rect l="0" t="0" r="0" b="0"/>
          <a:pathLst>
            <a:path>
              <a:moveTo>
                <a:pt x="296862" y="1092337"/>
              </a:moveTo>
              <a:arcTo wR="2194523" hR="2194523" stAng="12608914" swAng="1065639"/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435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5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1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61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4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880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535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5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500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244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411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7067128" cy="2016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/>
              <a:t> 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4253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800" b="1" dirty="0" smtClean="0"/>
          </a:p>
          <a:p>
            <a:pPr marL="0" indent="0">
              <a:buNone/>
            </a:pPr>
            <a:r>
              <a:rPr lang="ru-RU" sz="2000" dirty="0" smtClean="0"/>
              <a:t>                      « Использование дидактических игр в формировании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у дошкольников знаний в областях физическая культура и здоровье»</a:t>
            </a:r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/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Воспитателя ГБДОУ № 26 Курортного района </a:t>
            </a: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Митриковой Людмилы Ильиничны.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4" name="Picture 7" descr="https://us.123rf.com/450wm/glopphy/glopphy1609/glopphy160900049/63241151-%D0%A8%D0%B0%D0%B1%D0%BB%D0%BE%D0%BD-%D0%B4%D0%BB%D1%8F-%D0%BA%D0%BE%D0%BB%D0%BB%D0%B5%D0%BA%D1%82%D0%B8%D0%B2%D0%BD%D0%BE%D0%B9-%D1%80%D0%B0%D0%B1%D0%BE%D1%82%D1%8B.jpg?ver=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4328"/>
            <a:ext cx="109580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155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группа\IMG_38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08" y="332656"/>
            <a:ext cx="835330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279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группа\135___12\IMG_39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065261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453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160583" cy="432048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Цель - формирование у детей устойчивого интереса к физкультуре и спорту.</a:t>
            </a:r>
            <a:endParaRPr lang="ru-RU" dirty="0"/>
          </a:p>
        </p:txBody>
      </p:sp>
      <p:pic>
        <p:nvPicPr>
          <p:cNvPr id="2055" name="Picture 7" descr="C:\Users\User\Downloads\встав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13941"/>
            <a:ext cx="4104456" cy="316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968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459432"/>
            <a:ext cx="822960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820472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Дидактическая игра  </a:t>
            </a:r>
            <a:r>
              <a:rPr lang="ru-RU" sz="1800" dirty="0" smtClean="0"/>
              <a:t>- это удобная форма организации деятельности детей.</a:t>
            </a:r>
          </a:p>
          <a:p>
            <a:pPr marL="0" indent="0">
              <a:buNone/>
            </a:pPr>
            <a:r>
              <a:rPr lang="ru-RU" sz="1800" dirty="0" smtClean="0"/>
              <a:t>Дидактические игры - это такие игры, которые имеют обучающий и развивающий характер, а также способствуют психическому развитию ребёнка в целом. Они расширяют кругозор дошкольника, стимулируют его познавательный интерес, формируют различные умения и навыки.</a:t>
            </a:r>
          </a:p>
          <a:p>
            <a:pPr marL="0" indent="0">
              <a:buNone/>
            </a:pPr>
            <a:r>
              <a:rPr lang="ru-RU" sz="1800" dirty="0" smtClean="0"/>
              <a:t>Сущность дидактической игры заключается в содействии формированию познавательной активности детей, в связи с чем дидактическую игру используют  как одну из форм  обучения дошкольников.</a:t>
            </a:r>
          </a:p>
          <a:p>
            <a:pPr marL="0" indent="0">
              <a:buNone/>
            </a:pPr>
            <a:r>
              <a:rPr lang="ru-RU" sz="1800" dirty="0" smtClean="0"/>
              <a:t>В отличии от учебной сущности занятий в дидактической игре действуют одновременно  два начала – учебное, познавательное и игровое, занимательное. Воспитатель в одно и то же время учитель и участник игры, учит их и играет с ними, а дети учатся, играя</a:t>
            </a:r>
            <a:r>
              <a:rPr lang="ru-RU" sz="1800" dirty="0"/>
              <a:t>. </a:t>
            </a:r>
            <a:r>
              <a:rPr lang="ru-RU" sz="1800" dirty="0" smtClean="0"/>
              <a:t> </a:t>
            </a:r>
            <a:r>
              <a:rPr lang="ru-RU" sz="1800" dirty="0"/>
              <a:t>Воспитатель заботится об усложнении игр, расширении их вариативности.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Дидактические игры могут быть организованы в разных формах: путешествия, поручения, предложения, загадки.</a:t>
            </a:r>
          </a:p>
          <a:p>
            <a:pPr marL="0" indent="0">
              <a:buNone/>
            </a:pPr>
            <a:r>
              <a:rPr lang="ru-RU" sz="1800" dirty="0"/>
              <a:t>Дидактические игры по физическому развитию помогают в формировании основ здорового образа жизни, воспитывают интерес к спорту и спортивным </a:t>
            </a:r>
            <a:r>
              <a:rPr lang="ru-RU" sz="1800" dirty="0" smtClean="0"/>
              <a:t>играм</a:t>
            </a:r>
            <a:r>
              <a:rPr lang="ru-RU" sz="1800" dirty="0"/>
              <a:t>,</a:t>
            </a:r>
            <a:r>
              <a:rPr lang="ru-RU" sz="1800" dirty="0" smtClean="0"/>
              <a:t> обогащают </a:t>
            </a:r>
            <a:r>
              <a:rPr lang="ru-RU" sz="1800" dirty="0"/>
              <a:t>словарный запас спортивными терминологиями</a:t>
            </a:r>
            <a:r>
              <a:rPr lang="ru-RU" sz="1800" dirty="0" smtClean="0"/>
              <a:t>.</a:t>
            </a:r>
            <a:r>
              <a:rPr lang="ru-RU" sz="1800" dirty="0"/>
              <a:t> В играх воспитываются нравственные качества: честность, уступчивость, справедливость.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23232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059832" y="188640"/>
            <a:ext cx="2016223" cy="936104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Задачи: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052736"/>
            <a:ext cx="7848872" cy="52749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Развивать у детей интерес к спорту и первичных представлений о здоровом образе жизни.</a:t>
            </a:r>
          </a:p>
          <a:p>
            <a:r>
              <a:rPr lang="ru-RU" sz="2800" dirty="0" smtClean="0"/>
              <a:t>Совершенствовать зрительное, слуховое внимание.</a:t>
            </a:r>
          </a:p>
          <a:p>
            <a:r>
              <a:rPr lang="ru-RU" sz="2800" dirty="0" smtClean="0"/>
              <a:t>Формировать мыслительные операции, анализ, синтез, логическое мышление.</a:t>
            </a:r>
          </a:p>
          <a:p>
            <a:r>
              <a:rPr lang="ru-RU" sz="2800" dirty="0" smtClean="0"/>
              <a:t>Развивать диалогическую и доказательную речь детей.</a:t>
            </a:r>
          </a:p>
          <a:p>
            <a:r>
              <a:rPr lang="ru-RU" sz="2800" dirty="0" smtClean="0"/>
              <a:t>Формировать общую и мелкую моторику рук.</a:t>
            </a:r>
          </a:p>
          <a:p>
            <a:r>
              <a:rPr lang="ru-RU" sz="2800" dirty="0" smtClean="0"/>
              <a:t>Воспитывать нравственные качества. </a:t>
            </a:r>
            <a:endParaRPr lang="ru-RU" sz="2800" dirty="0"/>
          </a:p>
        </p:txBody>
      </p:sp>
      <p:pic>
        <p:nvPicPr>
          <p:cNvPr id="1031" name="Picture 7" descr="https://us.123rf.com/450wm/glopphy/glopphy1609/glopphy160900049/63241151-%D0%A8%D0%B0%D0%B1%D0%BB%D0%BE%D0%BD-%D0%B4%D0%BB%D1%8F-%D0%BA%D0%BE%D0%BB%D0%BB%D0%B5%D0%BA%D1%82%D0%B8%D0%B2%D0%BD%D0%BE%D0%B9-%D1%80%D0%B0%D0%B1%D0%BE%D1%82%D1%8B.jpg?ver=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88640"/>
            <a:ext cx="109580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564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4900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Три компонента дидактических игр.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3251218"/>
              </p:ext>
            </p:extLst>
          </p:nvPr>
        </p:nvGraphicFramePr>
        <p:xfrm>
          <a:off x="457200" y="908050"/>
          <a:ext cx="8229600" cy="5218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0" name="Picture 4" descr="https://us.123rf.com/450wm/glopphy/glopphy1609/glopphy160900049/63241151-%D0%A8%D0%B0%D0%B1%D0%BB%D0%BE%D0%BD-%D0%B4%D0%BB%D1%8F-%D0%BA%D0%BE%D0%BB%D0%BB%D0%B5%D0%BA%D1%82%D0%B8%D0%B2%D0%BD%D0%BE%D0%B9-%D1%80%D0%B0%D0%B1%D0%BE%D1%82%D1%8B.jpg?ver=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07" y="116632"/>
            <a:ext cx="1515873" cy="159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559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4900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Структура дидактической игры.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7011735"/>
              </p:ext>
            </p:extLst>
          </p:nvPr>
        </p:nvGraphicFramePr>
        <p:xfrm>
          <a:off x="457200" y="981075"/>
          <a:ext cx="8229600" cy="5145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6" name="Picture 6" descr="https://us.123rf.com/450wm/glopphy/glopphy1609/glopphy160900049/63241151-%D0%A8%D0%B0%D0%B1%D0%BB%D0%BE%D0%BD-%D0%B4%D0%BB%D1%8F-%D0%BA%D0%BE%D0%BB%D0%BB%D0%B5%D0%BA%D1%82%D0%B8%D0%B2%D0%BD%D0%BE%D0%B9-%D1%80%D0%B0%D0%B1%D0%BE%D1%82%D1%8B.jpg?ver=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84176" cy="166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518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188640"/>
            <a:ext cx="6048672" cy="86409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Виды дидактических игр.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8280920" cy="5112568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800" dirty="0" smtClean="0"/>
              <a:t>Игры с предметами: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«Магазин спортивных товаров», «Расположи правильно», «На зарядку становись», «Помоги спортсмену» и т.д.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 smtClean="0"/>
              <a:t>Настольные игры</a:t>
            </a:r>
            <a:r>
              <a:rPr lang="ru-RU" dirty="0" smtClean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«</a:t>
            </a:r>
            <a:r>
              <a:rPr lang="ru-RU" dirty="0"/>
              <a:t>С</a:t>
            </a:r>
            <a:r>
              <a:rPr lang="ru-RU" dirty="0" smtClean="0"/>
              <a:t>портивное домино», «Найди пару», «Спортлото», «Четвёртый лишний», «Найди отличия», «Мой режим», «Хорошо – плохо», «Аскорбинка и её друзья», «Витамины наши друзья», « Команда чемпионов» и т. д.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 smtClean="0"/>
              <a:t>Словесные игры: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«Угадай по описанию», «Небылицы», «Цепочка слов» и т. д.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Picture 6" descr="https://us.123rf.com/450wm/glopphy/glopphy1609/glopphy160900049/63241151-%D0%A8%D0%B0%D0%B1%D0%BB%D0%BE%D0%BD-%D0%B4%D0%BB%D1%8F-%D0%BA%D0%BE%D0%BB%D0%BB%D0%B5%D0%BA%D1%82%D0%B8%D0%B2%D0%BD%D0%BE%D0%B9-%D1%80%D0%B0%D0%B1%D0%BE%D1%82%D1%8B.jpg?ver=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84168"/>
            <a:ext cx="1584176" cy="166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735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5040560" cy="79208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Организация игр.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7920880" cy="511256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Игры проводятся небольшими группами по 3-6 человек.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Участие взрослого желательно для повышения интереса.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Чётко и доступно объяснять правила игры.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По ходу игры взрослый даёт чёткие указания, отмечая правильность выполнения, исправляя ошибки.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Обязательно хвалить детей за соблюдения правил и помощь товарищам.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Поощрять дружеские отношения и самооценку участие в игре.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Важно, чтобы игра была закончена, дети должны видеть конечный результат. </a:t>
            </a:r>
            <a:endParaRPr lang="ru-RU" sz="2400" dirty="0"/>
          </a:p>
        </p:txBody>
      </p:sp>
      <p:pic>
        <p:nvPicPr>
          <p:cNvPr id="4" name="Picture 6" descr="https://us.123rf.com/450wm/glopphy/glopphy1609/glopphy160900049/63241151-%D0%A8%D0%B0%D0%B1%D0%BB%D0%BE%D0%BD-%D0%B4%D0%BB%D1%8F-%D0%BA%D0%BE%D0%BB%D0%BB%D0%B5%D0%BA%D1%82%D0%B8%D0%B2%D0%BD%D0%BE%D0%B9-%D1%80%D0%B0%D0%B1%D0%BE%D1%82%D1%8B.jpg?ver=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88640"/>
            <a:ext cx="1206731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593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группа\IMG_38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052430" cy="603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6097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</TotalTime>
  <Words>513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 </vt:lpstr>
      <vt:lpstr>Цель - формирование у детей устойчивого интереса к физкультуре и спорту.</vt:lpstr>
      <vt:lpstr>Презентация PowerPoint</vt:lpstr>
      <vt:lpstr>Задачи:</vt:lpstr>
      <vt:lpstr>Три компонента дидактических игр.</vt:lpstr>
      <vt:lpstr>Структура дидактической игры.</vt:lpstr>
      <vt:lpstr>Виды дидактических игр.</vt:lpstr>
      <vt:lpstr>Организация игр.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RePack by Diakov</cp:lastModifiedBy>
  <cp:revision>42</cp:revision>
  <dcterms:created xsi:type="dcterms:W3CDTF">2017-11-29T19:06:55Z</dcterms:created>
  <dcterms:modified xsi:type="dcterms:W3CDTF">2019-12-02T09:07:59Z</dcterms:modified>
</cp:coreProperties>
</file>