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7" r:id="rId17"/>
    <p:sldId id="278" r:id="rId18"/>
    <p:sldId id="272" r:id="rId19"/>
    <p:sldId id="273" r:id="rId20"/>
    <p:sldId id="274" r:id="rId21"/>
    <p:sldId id="275" r:id="rId22"/>
    <p:sldId id="276" r:id="rId23"/>
    <p:sldId id="281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BC1647A-2A74-4F08-8DE6-D3484D4780C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5AB74AF-1A21-4BA6-B9CD-11889D9135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-fotki.yandex.ru/get/54/leonard-suhorukov.9/0_1005f_b395fc09_X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0.liveinternet.ru/images/attach/b/3/17/850/17850164_butlerova_22.jp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980728"/>
            <a:ext cx="37159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Калининский район города Санкт - Петербурга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4581128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Gabriola" panose="04040605051002020D02" pitchFamily="82" charset="0"/>
              </a:rPr>
              <a:t>Подготовила воспитатель</a:t>
            </a:r>
          </a:p>
          <a:p>
            <a:pPr algn="ctr"/>
            <a:r>
              <a:rPr lang="ru-RU" sz="2000" i="1" dirty="0" smtClean="0">
                <a:latin typeface="Gabriola" panose="04040605051002020D02" pitchFamily="82" charset="0"/>
              </a:rPr>
              <a:t> высшей категории </a:t>
            </a:r>
          </a:p>
          <a:p>
            <a:pPr algn="ctr"/>
            <a:r>
              <a:rPr lang="ru-RU" sz="2000" i="1" dirty="0" smtClean="0">
                <a:latin typeface="Gabriola" panose="04040605051002020D02" pitchFamily="82" charset="0"/>
              </a:rPr>
              <a:t>Шмелева Светлана </a:t>
            </a:r>
            <a:r>
              <a:rPr lang="ru-RU" sz="2000" i="1" dirty="0">
                <a:latin typeface="Gabriola" panose="04040605051002020D02" pitchFamily="82" charset="0"/>
              </a:rPr>
              <a:t>В</a:t>
            </a:r>
            <a:r>
              <a:rPr lang="ru-RU" sz="2000" i="1" dirty="0" smtClean="0">
                <a:latin typeface="Gabriola" panose="04040605051002020D02" pitchFamily="82" charset="0"/>
              </a:rPr>
              <a:t>икторовна</a:t>
            </a:r>
            <a:endParaRPr lang="ru-RU" sz="2000" i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1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80-15-769x57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168" y="0"/>
            <a:ext cx="6339696" cy="432048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" name="Рисунок 2" descr="https://susanin.top/wp-content/uploads/2019/01/81-10-769x51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484784"/>
            <a:ext cx="5190728" cy="513499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416848" y="4320480"/>
            <a:ext cx="3505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400" b="1" dirty="0"/>
              <a:t>Место последней дуэли Пушкина расположено на бывшей окраине Санкт-Петербурга, у Чёрной речки</a:t>
            </a:r>
          </a:p>
        </p:txBody>
      </p:sp>
    </p:spTree>
    <p:extLst>
      <p:ext uri="{BB962C8B-B14F-4D97-AF65-F5344CB8AC3E}">
        <p14:creationId xmlns:p14="http://schemas.microsoft.com/office/powerpoint/2010/main" val="36078926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70-14-769x5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2656"/>
            <a:ext cx="5040560" cy="410445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564198" y="5403081"/>
            <a:ext cx="34002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Политехнический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университет</a:t>
            </a:r>
          </a:p>
        </p:txBody>
      </p:sp>
      <p:pic>
        <p:nvPicPr>
          <p:cNvPr id="4" name="Рисунок 3" descr="https://susanin.top/wp-content/uploads/2019/01/71-17-769x51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996952"/>
            <a:ext cx="5384686" cy="357259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727705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60-15-769x57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86167" cy="626469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Научно-исследовательский институт робототехники</a:t>
            </a:r>
          </a:p>
        </p:txBody>
      </p:sp>
    </p:spTree>
    <p:extLst>
      <p:ext uri="{BB962C8B-B14F-4D97-AF65-F5344CB8AC3E}">
        <p14:creationId xmlns:p14="http://schemas.microsoft.com/office/powerpoint/2010/main" val="235414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50-15-769x57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46962" y="0"/>
            <a:ext cx="3292350" cy="395986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4" name="Рисунок 3" descr="https://susanin.top/wp-content/uploads/2019/01/51-12-769x57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0425" cy="44577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3" name="Рисунок 2" descr="https://susanin.top/wp-content/uploads/2019/01/52-10-769x57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560" y="3946302"/>
            <a:ext cx="3960440" cy="289813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99592" y="5210701"/>
            <a:ext cx="41889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Музей подводных сил</a:t>
            </a:r>
          </a:p>
        </p:txBody>
      </p:sp>
    </p:spTree>
    <p:extLst>
      <p:ext uri="{BB962C8B-B14F-4D97-AF65-F5344CB8AC3E}">
        <p14:creationId xmlns:p14="http://schemas.microsoft.com/office/powerpoint/2010/main" val="290077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882365"/>
            <a:ext cx="36265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Мемориальный комплекс «Пискаревское кладбище»</a:t>
            </a:r>
          </a:p>
        </p:txBody>
      </p:sp>
      <p:pic>
        <p:nvPicPr>
          <p:cNvPr id="3" name="Рисунок 2" descr="https://susanin.top/wp-content/uploads/2019/01/41-15-769x5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"/>
            <a:ext cx="6336704" cy="475252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4" name="Рисунок 3" descr="https://susanin.top/wp-content/uploads/2019/01/30-17-769x57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26524" y="3860800"/>
            <a:ext cx="5420360" cy="292531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75644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usanin.top/wp-content/uploads/2019/01/21-15-769x5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624" y="3115568"/>
            <a:ext cx="5196840" cy="34671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2" name="Рисунок 1" descr="https://susanin.top/wp-content/uploads/2019/01/20-15-769x5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24" y="259408"/>
            <a:ext cx="5886450" cy="392684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849118"/>
            <a:ext cx="3709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Площадь Калинина</a:t>
            </a:r>
          </a:p>
        </p:txBody>
      </p:sp>
      <p:pic>
        <p:nvPicPr>
          <p:cNvPr id="5" name="Рисунок 4" descr="Kalinin_monument_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074" y="93020"/>
            <a:ext cx="2925390" cy="390052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3139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8920032" cy="53755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835696" y="4050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В.И. Ленину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 Финляндского вокзала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4717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00900_0_4112368_524860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176770"/>
            <a:ext cx="5688632" cy="65344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4507" y="692696"/>
            <a:ext cx="27085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Фонтанный комплекс на площади Ленина у Финляндского вокзала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588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10-18-769x49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0"/>
            <a:ext cx="5003800" cy="37433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" name="Рисунок 2" descr="https://susanin.top/wp-content/uploads/2019/01/12-13-769x51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1" r="-1734"/>
          <a:stretch/>
        </p:blipFill>
        <p:spPr bwMode="auto">
          <a:xfrm>
            <a:off x="0" y="3065145"/>
            <a:ext cx="4803139" cy="379285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4" name="Рисунок 3" descr="https://susanin.top/wp-content/uploads/2019/01/11-17-769x51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40200" y="3674744"/>
            <a:ext cx="4978400" cy="318325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03139" y="620688"/>
            <a:ext cx="431079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err="1"/>
              <a:t>Большеохотинский</a:t>
            </a:r>
            <a:r>
              <a:rPr lang="ru-RU" sz="3200" b="1" dirty="0"/>
              <a:t>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мост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889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5129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1" y="297704"/>
            <a:ext cx="5682409" cy="5662982"/>
          </a:xfrm>
          <a:prstGeom prst="rect">
            <a:avLst/>
          </a:prstGeom>
        </p:spPr>
      </p:pic>
      <p:pic>
        <p:nvPicPr>
          <p:cNvPr id="3" name="Рисунок 2" descr="img_09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481" y="3284984"/>
            <a:ext cx="4554485" cy="33598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41793" y="265090"/>
            <a:ext cx="229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Памятника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«Дети войны»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84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332656"/>
            <a:ext cx="8568952" cy="63367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227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xtWCBuB-bU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7607949" cy="57036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5574594"/>
            <a:ext cx="53527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Академический дворик </a:t>
            </a:r>
            <a:r>
              <a:rPr lang="ru-RU" sz="2400" b="1" dirty="0"/>
              <a:t>дома 31 </a:t>
            </a:r>
            <a:endParaRPr lang="ru-RU" sz="2400" b="1" dirty="0" smtClean="0"/>
          </a:p>
          <a:p>
            <a:r>
              <a:rPr lang="ru-RU" sz="2400" b="1" dirty="0" smtClean="0"/>
              <a:t>по </a:t>
            </a:r>
            <a:r>
              <a:rPr lang="ru-RU" sz="2400" b="1" dirty="0"/>
              <a:t>Гражданскому проспекту </a:t>
            </a:r>
          </a:p>
        </p:txBody>
      </p:sp>
    </p:spTree>
    <p:extLst>
      <p:ext uri="{BB962C8B-B14F-4D97-AF65-F5344CB8AC3E}">
        <p14:creationId xmlns:p14="http://schemas.microsoft.com/office/powerpoint/2010/main" val="141839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5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4289"/>
            <a:ext cx="4824536" cy="64204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7c2de51c096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204805"/>
            <a:ext cx="3888432" cy="434589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660476" y="5157192"/>
            <a:ext cx="27195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Памятник семье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Аистам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655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01380-sanktpeterburg-rossiya-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753" y="269046"/>
            <a:ext cx="3857600" cy="63662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4ea4490ed462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6" y="2928934"/>
            <a:ext cx="5236785" cy="37147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4048" y="738475"/>
            <a:ext cx="351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Памятник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  <a:hlinkClick r:id="rId4"/>
              </a:rPr>
              <a:t>влюбленным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или памятник Карлу и Эмилии. </a:t>
            </a:r>
          </a:p>
        </p:txBody>
      </p:sp>
    </p:spTree>
    <p:extLst>
      <p:ext uri="{BB962C8B-B14F-4D97-AF65-F5344CB8AC3E}">
        <p14:creationId xmlns:p14="http://schemas.microsoft.com/office/powerpoint/2010/main" val="61031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n----stb8d.xn--p1ai/wp-content/gallery/100/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4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051720" y="5733256"/>
            <a:ext cx="6030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памятник железнодорожникам </a:t>
            </a:r>
          </a:p>
        </p:txBody>
      </p:sp>
    </p:spTree>
    <p:extLst>
      <p:ext uri="{BB962C8B-B14F-4D97-AF65-F5344CB8AC3E}">
        <p14:creationId xmlns:p14="http://schemas.microsoft.com/office/powerpoint/2010/main" val="103176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n----stb8d.xn--p1ai/wp-content/gallery/100/1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7648"/>
            <a:ext cx="8280920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6067370"/>
            <a:ext cx="7524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Памятник «Блокадные 125 граммов хлеба».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58276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Стенгазета «Любопытный Петербург, часть 7: Калининский район»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24" y="325393"/>
            <a:ext cx="8534722" cy="52439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55775" y="5836096"/>
            <a:ext cx="4020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«</a:t>
            </a:r>
            <a:r>
              <a:rPr lang="ru-RU" sz="3200" b="1" i="1" dirty="0"/>
              <a:t>Похищение огня».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62691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41-1-1-769x53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2400"/>
            <a:ext cx="8640960" cy="57248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98128" y="5718779"/>
            <a:ext cx="8691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 fontAlgn="ctr"/>
            <a:r>
              <a:rPr lang="ru-RU" sz="2400" b="1" dirty="0">
                <a:solidFill>
                  <a:srgbClr val="002060"/>
                </a:solidFill>
              </a:rPr>
              <a:t>Памятник </a:t>
            </a:r>
            <a:r>
              <a:rPr lang="ru-RU" sz="2400" b="1" dirty="0" smtClean="0">
                <a:solidFill>
                  <a:srgbClr val="002060"/>
                </a:solidFill>
              </a:rPr>
              <a:t>«Мужеству пожарных»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495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140-15-769x41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1979"/>
            <a:ext cx="6270625" cy="334327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" name="Рисунок 2" descr="https://susanin.top/wp-content/uploads/2019/01/141-13-769x57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080" y="2276872"/>
            <a:ext cx="4943425" cy="413633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33872" y="3858659"/>
            <a:ext cx="3626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000" b="1" dirty="0">
                <a:solidFill>
                  <a:srgbClr val="002060"/>
                </a:solidFill>
              </a:rPr>
              <a:t>Улица получила своё название в июле 1965 года в память о героических защитниках Ленинграда во время блокады города, об их верности Родине и воинскому долгу</a:t>
            </a:r>
          </a:p>
        </p:txBody>
      </p:sp>
    </p:spTree>
    <p:extLst>
      <p:ext uri="{BB962C8B-B14F-4D97-AF65-F5344CB8AC3E}">
        <p14:creationId xmlns:p14="http://schemas.microsoft.com/office/powerpoint/2010/main" val="4138919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130-14-769x60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712" y="-17016"/>
            <a:ext cx="5991448" cy="575027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07704" y="5733256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400" b="1" dirty="0">
                <a:solidFill>
                  <a:srgbClr val="002060"/>
                </a:solidFill>
              </a:rPr>
              <a:t>Памятник Учителю — это каменная стела с раскрытой книгой</a:t>
            </a:r>
          </a:p>
        </p:txBody>
      </p:sp>
      <p:pic>
        <p:nvPicPr>
          <p:cNvPr id="4" name="Рисунок 3" descr="855a77e354d752dabf3b31afa30fe318_w256_h25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20" y="46856"/>
            <a:ext cx="3990988" cy="399098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47983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120-16-769x61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00" y="159296"/>
            <a:ext cx="4343276" cy="514191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" name="Рисунок 2" descr="https://susanin.top/wp-content/uploads/2019/01/121-17-769x57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716" y="2531021"/>
            <a:ext cx="5560060" cy="417195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851920" y="159296"/>
            <a:ext cx="5101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400" b="1" dirty="0" err="1"/>
              <a:t>Це́рковь</a:t>
            </a:r>
            <a:r>
              <a:rPr lang="ru-RU" sz="2400" b="1" dirty="0"/>
              <a:t> Покрова́ Пресвятой </a:t>
            </a:r>
            <a:r>
              <a:rPr lang="ru-RU" sz="2400" b="1" dirty="0" err="1"/>
              <a:t>Богоро́дицы</a:t>
            </a:r>
            <a:r>
              <a:rPr lang="ru-RU" sz="2400" b="1" dirty="0"/>
              <a:t> — действующая церковь на территории Политехнического университета Петра Великого в Санкт-Петербурге</a:t>
            </a:r>
          </a:p>
        </p:txBody>
      </p:sp>
    </p:spTree>
    <p:extLst>
      <p:ext uri="{BB962C8B-B14F-4D97-AF65-F5344CB8AC3E}">
        <p14:creationId xmlns:p14="http://schemas.microsoft.com/office/powerpoint/2010/main" val="837175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110-17-769x51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0024"/>
            <a:ext cx="5328592" cy="394905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3" name="Рисунок 2" descr="https://susanin.top/wp-content/uploads/2019/01/111-10-769x57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60" y="3428999"/>
            <a:ext cx="4464496" cy="32677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292080" y="763538"/>
            <a:ext cx="369436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 fontAlgn="ctr"/>
            <a:r>
              <a:rPr lang="ru-RU" sz="2800" b="1" dirty="0"/>
              <a:t>Памятник «Аэродром Гражданка» Памятник лётчикам Краснознамённой Балтики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9888" y="5327630"/>
            <a:ext cx="4358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ru-RU" sz="2800" b="1" dirty="0"/>
              <a:t>Надпись на памятнике</a:t>
            </a:r>
          </a:p>
        </p:txBody>
      </p:sp>
    </p:spTree>
    <p:extLst>
      <p:ext uri="{BB962C8B-B14F-4D97-AF65-F5344CB8AC3E}">
        <p14:creationId xmlns:p14="http://schemas.microsoft.com/office/powerpoint/2010/main" val="1595769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sanin.top/wp-content/uploads/2019/01/100-16-769x57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583264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55776" y="5836622"/>
            <a:ext cx="4581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Особняк Э.Л. Нобеля</a:t>
            </a:r>
          </a:p>
        </p:txBody>
      </p:sp>
    </p:spTree>
    <p:extLst>
      <p:ext uri="{BB962C8B-B14F-4D97-AF65-F5344CB8AC3E}">
        <p14:creationId xmlns:p14="http://schemas.microsoft.com/office/powerpoint/2010/main" val="2900032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usanin.top/wp-content/uploads/2019/01/91-15-769x57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000" y="2924944"/>
            <a:ext cx="4925060" cy="36957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" name="Рисунок 1" descr="https://susanin.top/wp-content/uploads/2019/01/90-15-769x5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7515"/>
            <a:ext cx="5163036" cy="356068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5" name="Рисунок 4" descr="https://susanin.top/wp-content/uploads/2019/01/92-10-769x57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28" y="3303937"/>
            <a:ext cx="4995548" cy="335009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88024" y="268784"/>
            <a:ext cx="40200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 fontAlgn="ctr"/>
            <a:r>
              <a:rPr lang="ru-RU" sz="2400" b="1" dirty="0"/>
              <a:t>Памятник Чапаеву — памятник Василию Ивановичу Чапаеву перед Военной академией связи им. С. М. Будённого в Санкт-Петербурге</a:t>
            </a:r>
          </a:p>
        </p:txBody>
      </p:sp>
    </p:spTree>
    <p:extLst>
      <p:ext uri="{BB962C8B-B14F-4D97-AF65-F5344CB8AC3E}">
        <p14:creationId xmlns:p14="http://schemas.microsoft.com/office/powerpoint/2010/main" val="25491199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149</TotalTime>
  <Words>159</Words>
  <Application>Microsoft Office PowerPoint</Application>
  <PresentationFormat>Экран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15</cp:revision>
  <dcterms:created xsi:type="dcterms:W3CDTF">2019-10-29T08:10:55Z</dcterms:created>
  <dcterms:modified xsi:type="dcterms:W3CDTF">2019-12-02T15:10:17Z</dcterms:modified>
</cp:coreProperties>
</file>