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8294205-F970-4B04-95C3-C7B6024013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E95940-D9E6-4FDE-9728-E39581275F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620689"/>
            <a:ext cx="7117180" cy="2376263"/>
          </a:xfrm>
        </p:spPr>
        <p:txBody>
          <a:bodyPr/>
          <a:lstStyle/>
          <a:p>
            <a:pPr algn="ctr"/>
            <a:r>
              <a:rPr lang="sah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Саха сирин эмтээх үүнээйилэрэ</a:t>
            </a:r>
            <a:endParaRPr lang="ru-RU" sz="4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64088" y="3933056"/>
            <a:ext cx="3240360" cy="170574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МОБУ СОШ №17 г. Якутска</a:t>
            </a:r>
          </a:p>
          <a:p>
            <a:r>
              <a:rPr lang="ru-RU" sz="1800" dirty="0" err="1" smtClean="0"/>
              <a:t>Кардашевский</a:t>
            </a:r>
            <a:r>
              <a:rPr lang="ru-RU" sz="1800" dirty="0" smtClean="0"/>
              <a:t> Егор</a:t>
            </a:r>
          </a:p>
          <a:p>
            <a:r>
              <a:rPr lang="ru-RU" sz="1800" smtClean="0"/>
              <a:t>Ученик </a:t>
            </a:r>
            <a:r>
              <a:rPr lang="ru-RU" sz="1800" smtClean="0"/>
              <a:t>4 </a:t>
            </a:r>
            <a:r>
              <a:rPr lang="ru-RU" sz="1800" dirty="0" smtClean="0"/>
              <a:t>«В» класса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5711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C_01\scan\SKMBT_C220160414162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4123"/>
            <a:ext cx="3312368" cy="55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324123"/>
            <a:ext cx="46742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Эмтээх</a:t>
            </a:r>
            <a:r>
              <a:rPr lang="ru-RU" b="1" dirty="0"/>
              <a:t> </a:t>
            </a:r>
            <a:r>
              <a:rPr lang="ru-RU" b="1" dirty="0" err="1"/>
              <a:t>оттору</a:t>
            </a:r>
            <a:r>
              <a:rPr lang="ru-RU" b="1" dirty="0"/>
              <a:t> </a:t>
            </a:r>
            <a:r>
              <a:rPr lang="ru-RU" b="1" dirty="0" err="1"/>
              <a:t>харайыы</a:t>
            </a:r>
            <a:r>
              <a:rPr lang="ru-RU" b="1" dirty="0"/>
              <a:t>, </a:t>
            </a:r>
            <a:r>
              <a:rPr lang="ru-RU" b="1" dirty="0" err="1"/>
              <a:t>бэлэмнээһин</a:t>
            </a:r>
            <a:endParaRPr lang="ru-RU" b="1" dirty="0"/>
          </a:p>
          <a:p>
            <a:endParaRPr lang="ru-RU" b="1" dirty="0"/>
          </a:p>
          <a:p>
            <a:pPr marL="342900" indent="-342900">
              <a:buAutoNum type="arabicPeriod"/>
            </a:pPr>
            <a:r>
              <a:rPr lang="ru-RU" b="1" dirty="0" err="1" smtClean="0"/>
              <a:t>Сарсыарда</a:t>
            </a:r>
            <a:r>
              <a:rPr lang="ru-RU" b="1" dirty="0" smtClean="0"/>
              <a:t> </a:t>
            </a:r>
            <a:r>
              <a:rPr lang="ru-RU" b="1" dirty="0" err="1"/>
              <a:t>күн</a:t>
            </a:r>
            <a:r>
              <a:rPr lang="ru-RU" b="1" dirty="0"/>
              <a:t> </a:t>
            </a:r>
            <a:r>
              <a:rPr lang="ru-RU" b="1" dirty="0" err="1"/>
              <a:t>тахсыыта</a:t>
            </a:r>
            <a:r>
              <a:rPr lang="ru-RU" b="1" dirty="0"/>
              <a:t> </a:t>
            </a:r>
            <a:r>
              <a:rPr lang="ru-RU" b="1" dirty="0" err="1"/>
              <a:t>хомуйаллар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342900" indent="-342900">
              <a:buAutoNum type="arabicPeriod" startAt="2"/>
            </a:pPr>
            <a:r>
              <a:rPr lang="ru-RU" b="1" dirty="0" err="1" smtClean="0"/>
              <a:t>Күҥҥэ</a:t>
            </a:r>
            <a:r>
              <a:rPr lang="ru-RU" b="1" dirty="0" smtClean="0"/>
              <a:t> </a:t>
            </a:r>
            <a:r>
              <a:rPr lang="ru-RU" b="1" dirty="0" err="1"/>
              <a:t>эбэтэр</a:t>
            </a:r>
            <a:r>
              <a:rPr lang="ru-RU" b="1" dirty="0"/>
              <a:t> </a:t>
            </a:r>
            <a:r>
              <a:rPr lang="ru-RU" b="1" dirty="0" err="1"/>
              <a:t>хараҥа</a:t>
            </a:r>
            <a:r>
              <a:rPr lang="ru-RU" b="1" dirty="0"/>
              <a:t> </a:t>
            </a:r>
            <a:r>
              <a:rPr lang="ru-RU" b="1" dirty="0" err="1"/>
              <a:t>сылаас</a:t>
            </a:r>
            <a:r>
              <a:rPr lang="ru-RU" b="1" dirty="0"/>
              <a:t> </a:t>
            </a:r>
            <a:r>
              <a:rPr lang="ru-RU" b="1" dirty="0" err="1"/>
              <a:t>сиргэ</a:t>
            </a:r>
            <a:r>
              <a:rPr lang="ru-RU" b="1" dirty="0"/>
              <a:t> </a:t>
            </a:r>
            <a:r>
              <a:rPr lang="ru-RU" b="1" dirty="0" err="1"/>
              <a:t>ууран</a:t>
            </a:r>
            <a:r>
              <a:rPr lang="ru-RU" b="1" dirty="0"/>
              <a:t> </a:t>
            </a:r>
            <a:r>
              <a:rPr lang="ru-RU" b="1" dirty="0" err="1"/>
              <a:t>хатараллар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342900" indent="-342900">
              <a:buAutoNum type="arabicPeriod" startAt="3"/>
            </a:pPr>
            <a:r>
              <a:rPr lang="ru-RU" b="1" dirty="0" smtClean="0"/>
              <a:t>Хлопок </a:t>
            </a:r>
            <a:r>
              <a:rPr lang="ru-RU" b="1" dirty="0" err="1"/>
              <a:t>матырыйаалтан</a:t>
            </a:r>
            <a:r>
              <a:rPr lang="ru-RU" b="1" dirty="0"/>
              <a:t> </a:t>
            </a:r>
            <a:r>
              <a:rPr lang="ru-RU" b="1" dirty="0" err="1"/>
              <a:t>тигиллибит</a:t>
            </a:r>
            <a:r>
              <a:rPr lang="ru-RU" b="1" dirty="0"/>
              <a:t> </a:t>
            </a:r>
            <a:r>
              <a:rPr lang="ru-RU" b="1" dirty="0" err="1"/>
              <a:t>мөһөөччүккэ</a:t>
            </a:r>
            <a:r>
              <a:rPr lang="ru-RU" b="1" dirty="0"/>
              <a:t> </a:t>
            </a:r>
            <a:r>
              <a:rPr lang="ru-RU" b="1" dirty="0" err="1"/>
              <a:t>харайаллар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342900" indent="-342900">
              <a:buAutoNum type="arabicPeriod" startAt="4"/>
            </a:pPr>
            <a:r>
              <a:rPr lang="ru-RU" b="1" dirty="0" err="1" smtClean="0"/>
              <a:t>Оргуталлар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342900" indent="-342900">
              <a:buAutoNum type="arabicPeriod" startAt="5"/>
            </a:pPr>
            <a:r>
              <a:rPr lang="ru-RU" b="1" dirty="0" err="1" smtClean="0"/>
              <a:t>Сиидэлииллэр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342900" indent="-342900">
              <a:buAutoNum type="arabicPeriod" startAt="6"/>
            </a:pPr>
            <a:r>
              <a:rPr lang="ru-RU" b="1" dirty="0" err="1" smtClean="0"/>
              <a:t>Көөнньөһүгү</a:t>
            </a:r>
            <a:r>
              <a:rPr lang="ru-RU" b="1" dirty="0" smtClean="0"/>
              <a:t> </a:t>
            </a:r>
            <a:r>
              <a:rPr lang="ru-RU" b="1" dirty="0" err="1"/>
              <a:t>иһэллэр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 err="1"/>
              <a:t>Хас</a:t>
            </a:r>
            <a:r>
              <a:rPr lang="ru-RU" b="1" dirty="0"/>
              <a:t> </a:t>
            </a:r>
            <a:r>
              <a:rPr lang="ru-RU" b="1" dirty="0" err="1"/>
              <a:t>биирдии</a:t>
            </a:r>
            <a:r>
              <a:rPr lang="ru-RU" b="1" dirty="0"/>
              <a:t> </a:t>
            </a:r>
            <a:r>
              <a:rPr lang="ru-RU" b="1" dirty="0" err="1"/>
              <a:t>үүнээйи</a:t>
            </a:r>
            <a:r>
              <a:rPr lang="ru-RU" b="1" dirty="0"/>
              <a:t> </a:t>
            </a:r>
            <a:r>
              <a:rPr lang="ru-RU" b="1" dirty="0" err="1"/>
              <a:t>тус</a:t>
            </a:r>
            <a:r>
              <a:rPr lang="ru-RU" b="1" dirty="0"/>
              <a:t> – </a:t>
            </a:r>
            <a:r>
              <a:rPr lang="ru-RU" b="1" dirty="0" err="1"/>
              <a:t>туспатык</a:t>
            </a:r>
            <a:r>
              <a:rPr lang="ru-RU" b="1" dirty="0"/>
              <a:t> </a:t>
            </a:r>
            <a:r>
              <a:rPr lang="ru-RU" b="1" dirty="0" err="1"/>
              <a:t>кээмэйдэнэн</a:t>
            </a:r>
            <a:r>
              <a:rPr lang="ru-RU" b="1" dirty="0"/>
              <a:t> </a:t>
            </a:r>
            <a:r>
              <a:rPr lang="ru-RU" b="1" dirty="0" err="1"/>
              <a:t>оҥоһуллар.Улахан</a:t>
            </a:r>
            <a:r>
              <a:rPr lang="ru-RU" b="1" dirty="0"/>
              <a:t> </a:t>
            </a:r>
            <a:r>
              <a:rPr lang="ru-RU" b="1" dirty="0" err="1"/>
              <a:t>киһитэ</a:t>
            </a:r>
            <a:r>
              <a:rPr lang="ru-RU" b="1" dirty="0"/>
              <a:t> </a:t>
            </a:r>
            <a:r>
              <a:rPr lang="ru-RU" b="1" dirty="0" err="1"/>
              <a:t>суох</a:t>
            </a:r>
            <a:r>
              <a:rPr lang="ru-RU" b="1" dirty="0"/>
              <a:t> </a:t>
            </a:r>
            <a:r>
              <a:rPr lang="ru-RU" b="1" dirty="0" err="1"/>
              <a:t>озо</a:t>
            </a:r>
            <a:r>
              <a:rPr lang="ru-RU" b="1" dirty="0"/>
              <a:t> </a:t>
            </a:r>
            <a:r>
              <a:rPr lang="ru-RU" b="1" dirty="0" err="1"/>
              <a:t>бэйэтэ</a:t>
            </a:r>
            <a:r>
              <a:rPr lang="ru-RU" b="1" dirty="0"/>
              <a:t> </a:t>
            </a:r>
            <a:r>
              <a:rPr lang="ru-RU" b="1" dirty="0" err="1" smtClean="0"/>
              <a:t>оҥороро</a:t>
            </a:r>
            <a:r>
              <a:rPr lang="ru-RU" b="1" dirty="0" smtClean="0"/>
              <a:t> </a:t>
            </a:r>
            <a:r>
              <a:rPr lang="ru-RU" b="1" dirty="0" err="1"/>
              <a:t>көҥүллэммэт</a:t>
            </a:r>
            <a:r>
              <a:rPr lang="ru-RU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71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192" y="620688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ah-RU" sz="2400" b="1" dirty="0" smtClean="0"/>
              <a:t>      Киһи </a:t>
            </a:r>
            <a:r>
              <a:rPr lang="sah-RU" sz="2400" b="1" dirty="0"/>
              <a:t>барыта төрөөбүт Айылҕабыт оҕото буолар. Онон хас биирдии олохтоох киһи Ийэ Айылзатын харыстыахтаах. </a:t>
            </a:r>
            <a:endParaRPr lang="sah-RU" sz="2400" b="1" dirty="0" smtClean="0"/>
          </a:p>
          <a:p>
            <a:pPr algn="just"/>
            <a:r>
              <a:rPr lang="sah-RU" sz="2400" b="1" dirty="0" smtClean="0"/>
              <a:t>      Кыра </a:t>
            </a:r>
            <a:r>
              <a:rPr lang="sah-RU" sz="2400" b="1" dirty="0"/>
              <a:t>эрдэхпититтэн </a:t>
            </a:r>
            <a:r>
              <a:rPr lang="sah-RU" sz="2400" b="1" dirty="0" smtClean="0"/>
              <a:t>айылзабыт бэлэзин </a:t>
            </a:r>
            <a:r>
              <a:rPr lang="sah-RU" sz="2400" b="1" dirty="0"/>
              <a:t>харыстаан туһаныахтаахпыт.</a:t>
            </a:r>
            <a:endParaRPr lang="ru-RU" sz="2400" b="1" dirty="0"/>
          </a:p>
          <a:p>
            <a:pPr algn="just"/>
            <a:r>
              <a:rPr lang="sah-RU" sz="2400" b="1" dirty="0" smtClean="0"/>
              <a:t>      Эмтээх </a:t>
            </a:r>
            <a:r>
              <a:rPr lang="sah-RU" sz="2400" b="1" dirty="0"/>
              <a:t>үүнээйини хомуйуу, харайыы, оҥоруу, туттуу улахан эппиэттээх уустук үлэ буолар. Үчүгэйдик билбэккэ эмтэнии туһалыырдааҕар буортулуон сөп. </a:t>
            </a:r>
            <a:r>
              <a:rPr lang="sah-RU" sz="2400" b="1" dirty="0" smtClean="0"/>
              <a:t>Улахан </a:t>
            </a:r>
            <a:r>
              <a:rPr lang="sah-RU" sz="2400" b="1" dirty="0"/>
              <a:t>киһитэ суох озо бэйэтэ </a:t>
            </a:r>
            <a:r>
              <a:rPr lang="sah-RU" sz="2400" b="1" dirty="0" smtClean="0"/>
              <a:t>оҥороро </a:t>
            </a:r>
            <a:r>
              <a:rPr lang="sah-RU" sz="2400" b="1" dirty="0"/>
              <a:t>көҥүллэммэт! </a:t>
            </a:r>
            <a:endParaRPr lang="ru-RU" sz="2400" b="1" dirty="0"/>
          </a:p>
          <a:p>
            <a:pPr algn="just"/>
            <a:r>
              <a:rPr lang="sah-RU" sz="2400" b="1" dirty="0" smtClean="0"/>
              <a:t>      Эмтээх </a:t>
            </a:r>
            <a:r>
              <a:rPr lang="sah-RU" sz="2400" b="1" dirty="0"/>
              <a:t>үүнээйилэри анаан үөрэтии, сөпкө </a:t>
            </a:r>
            <a:r>
              <a:rPr lang="sah-RU" sz="2400" b="1" dirty="0" smtClean="0"/>
              <a:t>туһаныы улахан </a:t>
            </a:r>
            <a:r>
              <a:rPr lang="sah-RU" sz="2400" b="1" dirty="0"/>
              <a:t>сорук буолар. </a:t>
            </a:r>
            <a:endParaRPr lang="sah-RU" sz="2400" b="1" dirty="0" smtClean="0"/>
          </a:p>
          <a:p>
            <a:pPr algn="just"/>
            <a:r>
              <a:rPr lang="sah-RU" sz="2400" b="1" dirty="0" smtClean="0"/>
              <a:t>      Эмтээх </a:t>
            </a:r>
            <a:r>
              <a:rPr lang="sah-RU" sz="2400" b="1" dirty="0"/>
              <a:t>үүнээйини </a:t>
            </a:r>
            <a:r>
              <a:rPr lang="sah-RU" sz="2400" b="1" dirty="0" smtClean="0"/>
              <a:t>сепке </a:t>
            </a:r>
            <a:r>
              <a:rPr lang="sah-RU" sz="2400" b="1" dirty="0"/>
              <a:t>тутуннахха, дьайыыта </a:t>
            </a:r>
            <a:r>
              <a:rPr lang="sah-RU" sz="2400" b="1" dirty="0" smtClean="0"/>
              <a:t>ордук туьалаах</a:t>
            </a:r>
            <a:r>
              <a:rPr lang="sah-RU" sz="2400" dirty="0" smtClean="0"/>
              <a:t>.</a:t>
            </a:r>
            <a:endParaRPr lang="ru-RU" sz="2400" dirty="0"/>
          </a:p>
          <a:p>
            <a:r>
              <a:rPr lang="sah-RU" sz="2400" dirty="0"/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62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dirty="0" smtClean="0"/>
              <a:t/>
            </a:r>
            <a:br>
              <a:rPr lang="sah-RU" dirty="0" smtClean="0"/>
            </a:br>
            <a:r>
              <a:rPr lang="sah-RU" dirty="0"/>
              <a:t/>
            </a:r>
            <a:br>
              <a:rPr lang="sah-RU" dirty="0"/>
            </a:br>
            <a:r>
              <a:rPr lang="sah-RU" dirty="0" smtClean="0"/>
              <a:t/>
            </a:r>
            <a:br>
              <a:rPr lang="sah-RU" dirty="0" smtClean="0"/>
            </a:br>
            <a:r>
              <a:rPr lang="sah-RU" dirty="0" smtClean="0"/>
              <a:t>Түмүк</a:t>
            </a:r>
            <a:br>
              <a:rPr lang="sah-RU" dirty="0" smtClean="0"/>
            </a:br>
            <a:r>
              <a:rPr lang="sah-RU" dirty="0" smtClean="0"/>
              <a:t/>
            </a:r>
            <a:br>
              <a:rPr lang="sah-RU" dirty="0" smtClean="0"/>
            </a:br>
            <a:r>
              <a:rPr lang="sah-RU" b="1" dirty="0" smtClean="0"/>
              <a:t>Сахабыт Сирин ыраас, кыраһыабай айылҕатын харыстыаҕын.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985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Мин </a:t>
            </a:r>
            <a:r>
              <a:rPr lang="ru-RU" sz="2800" b="1" dirty="0" err="1"/>
              <a:t>үлэм</a:t>
            </a:r>
            <a:r>
              <a:rPr lang="ru-RU" sz="2800" b="1" dirty="0"/>
              <a:t> </a:t>
            </a:r>
            <a:r>
              <a:rPr lang="ru-RU" sz="2800" b="1" dirty="0" err="1"/>
              <a:t>аата</a:t>
            </a:r>
            <a:r>
              <a:rPr lang="ru-RU" sz="2800" b="1" dirty="0"/>
              <a:t> «</a:t>
            </a:r>
            <a:r>
              <a:rPr lang="ru-RU" sz="2800" b="1" dirty="0" err="1"/>
              <a:t>Сахабыт</a:t>
            </a:r>
            <a:r>
              <a:rPr lang="ru-RU" sz="2800" b="1" dirty="0"/>
              <a:t> сирин </a:t>
            </a:r>
            <a:r>
              <a:rPr lang="ru-RU" sz="2800" b="1" dirty="0" err="1"/>
              <a:t>эмтээх</a:t>
            </a:r>
            <a:r>
              <a:rPr lang="ru-RU" sz="2800" b="1" dirty="0"/>
              <a:t> </a:t>
            </a:r>
            <a:r>
              <a:rPr lang="ru-RU" sz="2800" b="1" dirty="0" err="1"/>
              <a:t>үүнээйилэрэ</a:t>
            </a:r>
            <a:r>
              <a:rPr lang="ru-RU" sz="2800" b="1" dirty="0"/>
              <a:t>». </a:t>
            </a:r>
            <a:endParaRPr lang="ru-RU" sz="2800" b="1" dirty="0" smtClean="0"/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      </a:t>
            </a:r>
            <a:r>
              <a:rPr lang="ru-RU" sz="2800" b="1" dirty="0" err="1" smtClean="0"/>
              <a:t>Бу</a:t>
            </a:r>
            <a:r>
              <a:rPr lang="ru-RU" sz="2800" b="1" dirty="0" smtClean="0"/>
              <a:t> </a:t>
            </a:r>
            <a:r>
              <a:rPr lang="ru-RU" sz="2800" b="1" dirty="0" err="1"/>
              <a:t>үлэзэ</a:t>
            </a:r>
            <a:r>
              <a:rPr lang="ru-RU" sz="2800" b="1" dirty="0"/>
              <a:t> Саха </a:t>
            </a:r>
            <a:r>
              <a:rPr lang="ru-RU" sz="2800" b="1" dirty="0" err="1"/>
              <a:t>сиригэр</a:t>
            </a:r>
            <a:r>
              <a:rPr lang="ru-RU" sz="2800" b="1" dirty="0"/>
              <a:t> </a:t>
            </a:r>
            <a:r>
              <a:rPr lang="ru-RU" sz="2800" b="1" dirty="0" err="1"/>
              <a:t>үүнэр</a:t>
            </a:r>
            <a:r>
              <a:rPr lang="ru-RU" sz="2800" b="1" dirty="0"/>
              <a:t> </a:t>
            </a:r>
            <a:r>
              <a:rPr lang="ru-RU" sz="2800" b="1" dirty="0" err="1"/>
              <a:t>сүрүн</a:t>
            </a:r>
            <a:r>
              <a:rPr lang="ru-RU" sz="2800" b="1" dirty="0"/>
              <a:t> </a:t>
            </a:r>
            <a:r>
              <a:rPr lang="ru-RU" sz="2800" b="1" dirty="0" err="1"/>
              <a:t>эмтээх</a:t>
            </a:r>
            <a:r>
              <a:rPr lang="ru-RU" sz="2800" b="1" dirty="0"/>
              <a:t> </a:t>
            </a:r>
            <a:r>
              <a:rPr lang="ru-RU" sz="2800" b="1" dirty="0" err="1"/>
              <a:t>үүнээйилэр</a:t>
            </a:r>
            <a:r>
              <a:rPr lang="ru-RU" sz="2800" b="1" dirty="0"/>
              <a:t> </a:t>
            </a:r>
            <a:r>
              <a:rPr lang="ru-RU" sz="2800" b="1" dirty="0" err="1"/>
              <a:t>тустарынан</a:t>
            </a:r>
            <a:r>
              <a:rPr lang="ru-RU" sz="2800" b="1" dirty="0"/>
              <a:t> </a:t>
            </a:r>
            <a:r>
              <a:rPr lang="ru-RU" sz="2800" b="1" dirty="0" err="1"/>
              <a:t>кылгастык</a:t>
            </a:r>
            <a:r>
              <a:rPr lang="ru-RU" sz="2800" b="1" dirty="0"/>
              <a:t> </a:t>
            </a:r>
            <a:r>
              <a:rPr lang="ru-RU" sz="2800" b="1" dirty="0" err="1"/>
              <a:t>сырдаттым</a:t>
            </a:r>
            <a:r>
              <a:rPr lang="ru-RU" sz="2800" b="1" dirty="0" smtClean="0"/>
              <a:t>.</a:t>
            </a:r>
          </a:p>
          <a:p>
            <a:pPr algn="just"/>
            <a:endParaRPr lang="ru-RU" sz="2800" b="1" dirty="0"/>
          </a:p>
          <a:p>
            <a:pPr algn="just"/>
            <a:r>
              <a:rPr lang="ru-RU" sz="2800" b="1" dirty="0" smtClean="0"/>
              <a:t>      </a:t>
            </a:r>
            <a:r>
              <a:rPr lang="ru-RU" sz="2800" b="1" dirty="0" err="1" smtClean="0"/>
              <a:t>Үлэм</a:t>
            </a:r>
            <a:r>
              <a:rPr lang="ru-RU" sz="2800" b="1" dirty="0" smtClean="0"/>
              <a:t> </a:t>
            </a:r>
            <a:r>
              <a:rPr lang="ru-RU" sz="2800" b="1" dirty="0" err="1"/>
              <a:t>сүрүн</a:t>
            </a:r>
            <a:r>
              <a:rPr lang="ru-RU" sz="2800" b="1" dirty="0"/>
              <a:t> </a:t>
            </a:r>
            <a:r>
              <a:rPr lang="ru-RU" sz="2800" b="1" dirty="0" err="1"/>
              <a:t>өйдөбүлэ</a:t>
            </a:r>
            <a:r>
              <a:rPr lang="ru-RU" sz="2800" b="1" dirty="0"/>
              <a:t> </a:t>
            </a:r>
            <a:r>
              <a:rPr lang="ru-RU" sz="2800" b="1" dirty="0" err="1"/>
              <a:t>үүнээйилэри</a:t>
            </a:r>
            <a:r>
              <a:rPr lang="ru-RU" sz="2800" b="1" dirty="0"/>
              <a:t> </a:t>
            </a:r>
            <a:r>
              <a:rPr lang="ru-RU" sz="2800" b="1" dirty="0" err="1"/>
              <a:t>араара</a:t>
            </a:r>
            <a:r>
              <a:rPr lang="ru-RU" sz="2800" b="1" dirty="0"/>
              <a:t> </a:t>
            </a:r>
            <a:r>
              <a:rPr lang="ru-RU" sz="2800" b="1" dirty="0" err="1"/>
              <a:t>үөрэнии</a:t>
            </a:r>
            <a:r>
              <a:rPr lang="ru-RU" sz="2800" b="1" dirty="0"/>
              <a:t>, </a:t>
            </a:r>
            <a:r>
              <a:rPr lang="ru-RU" sz="2800" b="1" dirty="0" err="1" smtClean="0"/>
              <a:t>хаһан</a:t>
            </a:r>
            <a:r>
              <a:rPr lang="ru-RU" sz="2800" b="1" dirty="0" smtClean="0"/>
              <a:t> </a:t>
            </a:r>
            <a:r>
              <a:rPr lang="ru-RU" sz="2800" b="1" dirty="0" err="1"/>
              <a:t>хомуйар</a:t>
            </a:r>
            <a:r>
              <a:rPr lang="ru-RU" sz="2800" b="1" dirty="0"/>
              <a:t>, </a:t>
            </a:r>
            <a:r>
              <a:rPr lang="ru-RU" sz="2800" b="1" dirty="0" err="1"/>
              <a:t>харайар</a:t>
            </a:r>
            <a:r>
              <a:rPr lang="ru-RU" sz="2800" b="1" dirty="0"/>
              <a:t>, </a:t>
            </a:r>
            <a:r>
              <a:rPr lang="ru-RU" sz="2800" b="1" dirty="0" err="1"/>
              <a:t>туох</a:t>
            </a:r>
            <a:r>
              <a:rPr lang="ru-RU" sz="2800" b="1" dirty="0"/>
              <a:t> </a:t>
            </a:r>
            <a:r>
              <a:rPr lang="ru-RU" sz="2800" b="1" dirty="0" err="1"/>
              <a:t>эми</a:t>
            </a:r>
            <a:r>
              <a:rPr lang="ru-RU" sz="2800" b="1" dirty="0"/>
              <a:t> </a:t>
            </a:r>
            <a:r>
              <a:rPr lang="ru-RU" sz="2800" b="1" dirty="0" err="1"/>
              <a:t>оҥорор</a:t>
            </a:r>
            <a:r>
              <a:rPr lang="ru-RU" sz="2800" b="1" dirty="0"/>
              <a:t> </a:t>
            </a:r>
            <a:r>
              <a:rPr lang="ru-RU" sz="2800" b="1" dirty="0" err="1"/>
              <a:t>туһунан</a:t>
            </a:r>
            <a:r>
              <a:rPr lang="ru-RU" sz="2800" b="1" dirty="0"/>
              <a:t> </a:t>
            </a:r>
            <a:r>
              <a:rPr lang="ru-RU" sz="2800" b="1" dirty="0" err="1"/>
              <a:t>уонна</a:t>
            </a:r>
            <a:r>
              <a:rPr lang="ru-RU" sz="2800" b="1" dirty="0"/>
              <a:t> </a:t>
            </a:r>
            <a:r>
              <a:rPr lang="ru-RU" sz="2800" b="1" dirty="0" err="1"/>
              <a:t>ханнык</a:t>
            </a:r>
            <a:r>
              <a:rPr lang="ru-RU" sz="2800" b="1" dirty="0"/>
              <a:t> </a:t>
            </a:r>
            <a:r>
              <a:rPr lang="ru-RU" sz="2800" b="1" dirty="0" err="1"/>
              <a:t>ыарыыга</a:t>
            </a:r>
            <a:r>
              <a:rPr lang="ru-RU" sz="2800" b="1" dirty="0"/>
              <a:t> </a:t>
            </a:r>
            <a:r>
              <a:rPr lang="ru-RU" sz="2800" b="1" dirty="0" err="1"/>
              <a:t>туһаныахха</a:t>
            </a:r>
            <a:r>
              <a:rPr lang="ru-RU" sz="2800" b="1" dirty="0"/>
              <a:t> </a:t>
            </a:r>
            <a:r>
              <a:rPr lang="ru-RU" sz="2800" b="1" dirty="0" err="1"/>
              <a:t>сөбүн</a:t>
            </a:r>
            <a:r>
              <a:rPr lang="ru-RU" sz="2800" b="1" dirty="0"/>
              <a:t> </a:t>
            </a:r>
            <a:r>
              <a:rPr lang="ru-RU" sz="2800" b="1" dirty="0" err="1"/>
              <a:t>үөрэттим</a:t>
            </a:r>
            <a:r>
              <a:rPr lang="ru-RU" sz="28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906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016907" cy="864096"/>
          </a:xfrm>
        </p:spPr>
        <p:txBody>
          <a:bodyPr/>
          <a:lstStyle/>
          <a:p>
            <a:pPr algn="ctr"/>
            <a:r>
              <a:rPr lang="sah-RU" sz="3600" dirty="0" smtClean="0"/>
              <a:t>Бохсурҕан-Подорожник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16" y="1809750"/>
            <a:ext cx="3181330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52936"/>
            <a:ext cx="347027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21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dirty="0"/>
              <a:t>Сибиэһэй үүнэн турар сэбирдэзэ хааны тохтоторго, аһазас бааһы эмтиир</a:t>
            </a:r>
            <a:br>
              <a:rPr lang="sah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05678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5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sz="3600" b="1" dirty="0" smtClean="0"/>
              <a:t>Дөлүһүөн-Шиповник  элбэх битэмииннээх</a:t>
            </a:r>
            <a:endParaRPr lang="ru-RU" sz="3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471863" cy="260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382837"/>
            <a:ext cx="3333750" cy="255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2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sah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Дөлүһүөн отонун сироп оҥорон иһэҕин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0567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4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sah-RU" sz="3600" b="1" dirty="0" smtClean="0"/>
              <a:t>Дөлүһүөн угун быар, үөс, куртах ыарыытыгар оргутан иһэллэр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6850"/>
            <a:ext cx="6443761" cy="447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07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5"/>
            <a:ext cx="7125113" cy="504056"/>
          </a:xfrm>
        </p:spPr>
        <p:txBody>
          <a:bodyPr/>
          <a:lstStyle/>
          <a:p>
            <a:pPr algn="ctr"/>
            <a:r>
              <a:rPr lang="sah-RU" sz="5400" dirty="0" smtClean="0"/>
              <a:t>Бэс мас</a:t>
            </a:r>
            <a:br>
              <a:rPr lang="sah-RU" sz="5400" dirty="0" smtClean="0"/>
            </a:b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764704"/>
            <a:ext cx="3147824" cy="576262"/>
          </a:xfrm>
        </p:spPr>
        <p:txBody>
          <a:bodyPr/>
          <a:lstStyle/>
          <a:p>
            <a:pPr algn="ctr"/>
            <a:r>
              <a:rPr lang="sah-RU" sz="2800" b="1" dirty="0" smtClean="0"/>
              <a:t>Кумахтаах сиргэ үүнэр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056" y="836712"/>
            <a:ext cx="3142488" cy="576262"/>
          </a:xfrm>
        </p:spPr>
        <p:txBody>
          <a:bodyPr/>
          <a:lstStyle/>
          <a:p>
            <a:pPr algn="ctr"/>
            <a:r>
              <a:rPr lang="sah-RU" sz="2800" b="1" dirty="0" smtClean="0"/>
              <a:t>Салгыны ыраастыыр</a:t>
            </a:r>
            <a:endParaRPr lang="ru-RU" sz="28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2737104" cy="276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471862" cy="260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9243" y="4221088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ah-RU" sz="2400" b="1" dirty="0" smtClean="0"/>
              <a:t>        Туорааҕын </a:t>
            </a:r>
            <a:r>
              <a:rPr lang="sah-RU" sz="2400" b="1" dirty="0"/>
              <a:t>хомуйан, хатаран, настой оҥорон баран, </a:t>
            </a:r>
            <a:r>
              <a:rPr lang="sah-RU" sz="2400" b="1" dirty="0" smtClean="0"/>
              <a:t>сөтөлгө туһаныллар</a:t>
            </a:r>
            <a:r>
              <a:rPr lang="sah-RU" sz="2400" b="1" dirty="0"/>
              <a:t>. Өссө эрийэн, мүөт оҥороллор, ону тымныйыыга иһэллэр.</a:t>
            </a:r>
            <a:endParaRPr lang="ru-RU" sz="2400" b="1" dirty="0"/>
          </a:p>
          <a:p>
            <a:r>
              <a:rPr lang="sah-RU" sz="2400" b="1" dirty="0" smtClean="0"/>
              <a:t>         Бэс </a:t>
            </a:r>
            <a:r>
              <a:rPr lang="sah-RU" sz="2400" b="1" dirty="0"/>
              <a:t>мас салгыны </a:t>
            </a:r>
            <a:r>
              <a:rPr lang="sah-RU" sz="2400" b="1" dirty="0" smtClean="0"/>
              <a:t>ыраастыыр</a:t>
            </a:r>
            <a:r>
              <a:rPr lang="sah-RU" sz="2400" b="1" dirty="0"/>
              <a:t>. Бэс иннэтин, туорааҕын бэс ыйыгар хомуйаллар.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28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792088"/>
          </a:xfrm>
        </p:spPr>
        <p:txBody>
          <a:bodyPr/>
          <a:lstStyle/>
          <a:p>
            <a:pPr algn="ctr"/>
            <a:r>
              <a:rPr lang="sah-RU" sz="5400" dirty="0" smtClean="0"/>
              <a:t>Боҕуруоскай от 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5"/>
            <a:ext cx="3941166" cy="1080119"/>
          </a:xfrm>
        </p:spPr>
        <p:txBody>
          <a:bodyPr/>
          <a:lstStyle/>
          <a:p>
            <a:pPr algn="ctr"/>
            <a:endParaRPr lang="sah-RU" sz="2800" dirty="0" smtClean="0"/>
          </a:p>
          <a:p>
            <a:pPr algn="ctr"/>
            <a:endParaRPr lang="sah-RU" sz="2800" dirty="0"/>
          </a:p>
          <a:p>
            <a:pPr algn="ctr"/>
            <a:endParaRPr lang="sah-RU" sz="2800" dirty="0" smtClean="0"/>
          </a:p>
          <a:p>
            <a:pPr algn="ctr"/>
            <a:endParaRPr lang="sah-RU" sz="2800" dirty="0"/>
          </a:p>
          <a:p>
            <a:pPr algn="ctr"/>
            <a:r>
              <a:rPr lang="sah-RU" b="1" dirty="0" smtClean="0"/>
              <a:t>Үчүгэй сыттаах, бытархай сибэккилээх, киһини ыраастыыр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052736"/>
            <a:ext cx="3828406" cy="792088"/>
          </a:xfrm>
        </p:spPr>
        <p:txBody>
          <a:bodyPr/>
          <a:lstStyle/>
          <a:p>
            <a:pPr algn="ctr"/>
            <a:r>
              <a:rPr lang="sah-RU" b="1" dirty="0" smtClean="0"/>
              <a:t>Күөмэй, айах бааһыгар сайҕанарга туттаҕын</a:t>
            </a: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94196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81610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941168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err="1" smtClean="0"/>
              <a:t>Боҕуруоскай</a:t>
            </a:r>
            <a:r>
              <a:rPr lang="ru-RU" sz="2400" b="1" dirty="0" smtClean="0"/>
              <a:t> </a:t>
            </a:r>
            <a:r>
              <a:rPr lang="ru-RU" sz="2400" b="1" dirty="0" err="1"/>
              <a:t>оту</a:t>
            </a:r>
            <a:r>
              <a:rPr lang="ru-RU" sz="2400" b="1" dirty="0"/>
              <a:t> </a:t>
            </a:r>
            <a:r>
              <a:rPr lang="ru-RU" sz="2400" b="1" dirty="0" err="1"/>
              <a:t>сөтөлгө</a:t>
            </a:r>
            <a:r>
              <a:rPr lang="ru-RU" sz="2400" b="1" dirty="0"/>
              <a:t> </a:t>
            </a:r>
            <a:r>
              <a:rPr lang="ru-RU" sz="2400" b="1" dirty="0" err="1"/>
              <a:t>оргутан</a:t>
            </a:r>
            <a:r>
              <a:rPr lang="ru-RU" sz="2400" b="1" dirty="0"/>
              <a:t> </a:t>
            </a:r>
            <a:r>
              <a:rPr lang="ru-RU" sz="2400" b="1" dirty="0" err="1"/>
              <a:t>иһэзин</a:t>
            </a:r>
            <a:r>
              <a:rPr lang="ru-RU" sz="2400" b="1" dirty="0" smtClean="0"/>
              <a:t>.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93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113</TotalTime>
  <Words>287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Саха сирин эмтээх үүнээйилэрэ</vt:lpstr>
      <vt:lpstr>Презентация PowerPoint</vt:lpstr>
      <vt:lpstr>Бохсурҕан-Подорожник</vt:lpstr>
      <vt:lpstr>Сибиэһэй үүнэн турар сэбирдэзэ хааны тохтоторго, аһазас бааһы эмтиир </vt:lpstr>
      <vt:lpstr>Дөлүһүөн-Шиповник  элбэх битэмииннээх</vt:lpstr>
      <vt:lpstr>Презентация PowerPoint</vt:lpstr>
      <vt:lpstr>Презентация PowerPoint</vt:lpstr>
      <vt:lpstr>Бэс мас </vt:lpstr>
      <vt:lpstr>Боҕуруоскай от </vt:lpstr>
      <vt:lpstr>Презентация PowerPoint</vt:lpstr>
      <vt:lpstr>Презентация PowerPoint</vt:lpstr>
      <vt:lpstr>   Түмүк  Сахабыт Сирин ыраас, кыраһыабай айылҕатын харыстыаҕын.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Саха сирин эмтээх үүнээйилэрэ</dc:title>
  <dc:creator>User</dc:creator>
  <cp:lastModifiedBy>User</cp:lastModifiedBy>
  <cp:revision>15</cp:revision>
  <dcterms:created xsi:type="dcterms:W3CDTF">2016-04-14T05:03:39Z</dcterms:created>
  <dcterms:modified xsi:type="dcterms:W3CDTF">2019-11-12T13:49:07Z</dcterms:modified>
</cp:coreProperties>
</file>