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063" autoAdjust="0"/>
  </p:normalViewPr>
  <p:slideViewPr>
    <p:cSldViewPr>
      <p:cViewPr varScale="1">
        <p:scale>
          <a:sx n="63" d="100"/>
          <a:sy n="63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CABE-7EF2-4FD7-BD4E-BE2A229BD2F0}" type="datetimeFigureOut">
              <a:rPr lang="ru-RU" smtClean="0"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ED533-E8F4-4FE3-BD6B-B14101D57E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5559" y="0"/>
            <a:ext cx="88184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имею право?!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Статьи 2, 5, 7, 8, 11, 14, 16, 19, 34, 35, 36, 40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060027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Честь и достоинство</a:t>
            </a:r>
            <a:endParaRPr lang="ru-RU" sz="7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образование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786322"/>
            <a:ext cx="8229600" cy="452596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Статьи 28, 29, 30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288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7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труд</a:t>
            </a:r>
            <a:endParaRPr lang="ru-RU" sz="7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Статьи 3, 6, 8, 23, 27, 32</a:t>
            </a:r>
          </a:p>
          <a:p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14 лет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2,5 – 4 часа в день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Какими правами обладают дети</a:t>
            </a:r>
            <a:r>
              <a:rPr lang="ru-RU" sz="4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Зачем нужна Конвенция? </a:t>
            </a:r>
            <a:endParaRPr lang="ru-RU" sz="5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она помогает защитить права ребенка?</a:t>
            </a:r>
          </a:p>
          <a:p>
            <a:pPr>
              <a:buNone/>
            </a:pPr>
            <a:endParaRPr lang="ru-RU" sz="50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Должны ли взрослые знать Конвенцию?</a:t>
            </a:r>
            <a:endParaRPr lang="ru-RU" sz="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5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Знать и защищать свои права</a:t>
            </a:r>
          </a:p>
          <a:p>
            <a:pPr>
              <a:buFont typeface="Wingdings" pitchFamily="2" charset="2"/>
              <a:buChar char="ü"/>
            </a:pPr>
            <a:r>
              <a:rPr lang="ru-RU" sz="5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Делать осознанный выбор</a:t>
            </a:r>
          </a:p>
          <a:p>
            <a:pPr>
              <a:buFont typeface="Wingdings" pitchFamily="2" charset="2"/>
              <a:buChar char="ü"/>
            </a:pPr>
            <a:r>
              <a:rPr lang="ru-RU" sz="5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нести ответственность за свой выбор</a:t>
            </a:r>
            <a:endParaRPr lang="ru-RU" sz="5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Право – узаконенная возможность, свобода что – </a:t>
            </a:r>
            <a:r>
              <a:rPr lang="ru-RU" sz="6000" dirty="0" err="1" smtClean="0"/>
              <a:t>нибудь</a:t>
            </a:r>
            <a:r>
              <a:rPr lang="ru-RU" sz="6000" dirty="0" smtClean="0"/>
              <a:t> делать, осуществлять.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358246" cy="14003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право?</a:t>
            </a:r>
            <a:endParaRPr lang="ru-RU" sz="8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ООН – 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рганизация 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бъединенных </a:t>
            </a:r>
            <a:r>
              <a:rPr lang="ru-RU" sz="4000" dirty="0" smtClean="0">
                <a:solidFill>
                  <a:srgbClr val="FF0000"/>
                </a:solidFill>
              </a:rPr>
              <a:t>Н</a:t>
            </a:r>
            <a:r>
              <a:rPr lang="ru-RU" sz="4000" dirty="0" smtClean="0"/>
              <a:t>аций</a:t>
            </a:r>
          </a:p>
          <a:p>
            <a:pPr algn="just"/>
            <a:r>
              <a:rPr lang="ru-RU" sz="4000" dirty="0" smtClean="0"/>
              <a:t>международная организация государств для поддержания и укрепления мира, безопасности и развития сотрудничества между государствами.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85728"/>
            <a:ext cx="7586885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ООН?</a:t>
            </a:r>
            <a:endParaRPr lang="ru-RU" sz="8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000" dirty="0" smtClean="0"/>
              <a:t>Конвенция – международный договор, устанавливающий взаимные права и обязанности государств.</a:t>
            </a:r>
            <a:endParaRPr lang="ru-RU" sz="5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4989" y="214290"/>
            <a:ext cx="8799011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Конвенция?</a:t>
            </a:r>
            <a:endParaRPr lang="ru-RU" sz="7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 rot="20835278">
            <a:off x="566152" y="813132"/>
            <a:ext cx="7459029" cy="784830"/>
          </a:xfrm>
          <a:custGeom>
            <a:avLst/>
            <a:gdLst>
              <a:gd name="connsiteX0" fmla="*/ 0 w 7459029"/>
              <a:gd name="connsiteY0" fmla="*/ 0 h 784830"/>
              <a:gd name="connsiteX1" fmla="*/ 7459029 w 7459029"/>
              <a:gd name="connsiteY1" fmla="*/ 0 h 784830"/>
              <a:gd name="connsiteX2" fmla="*/ 7459029 w 7459029"/>
              <a:gd name="connsiteY2" fmla="*/ 784830 h 784830"/>
              <a:gd name="connsiteX3" fmla="*/ 0 w 7459029"/>
              <a:gd name="connsiteY3" fmla="*/ 784830 h 784830"/>
              <a:gd name="connsiteX4" fmla="*/ 0 w 7459029"/>
              <a:gd name="connsiteY4" fmla="*/ 0 h 78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9029" h="784830">
                <a:moveTo>
                  <a:pt x="0" y="0"/>
                </a:moveTo>
                <a:lnTo>
                  <a:pt x="7459029" y="0"/>
                </a:lnTo>
                <a:lnTo>
                  <a:pt x="7459029" y="784830"/>
                </a:lnTo>
                <a:lnTo>
                  <a:pt x="0" y="78483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Конвенция о правах ребенка</a:t>
            </a:r>
            <a:endParaRPr lang="ru-RU" sz="4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1203348"/>
          </a:xfrm>
        </p:spPr>
        <p:txBody>
          <a:bodyPr>
            <a:noAutofit/>
          </a:bodyPr>
          <a:lstStyle/>
          <a:p>
            <a:r>
              <a:rPr lang="ru-RU" sz="5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Зачем нужна Конвенция? </a:t>
            </a:r>
            <a:br>
              <a:rPr lang="ru-RU" sz="5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0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она помогает защитить права ребенка?</a:t>
            </a:r>
            <a:endParaRPr lang="ru-RU" sz="5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591187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7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жизнь</a:t>
            </a:r>
          </a:p>
          <a:p>
            <a:pPr>
              <a:buFont typeface="Wingdings" pitchFamily="2" charset="2"/>
              <a:buChar char="ü"/>
            </a:pPr>
            <a:r>
              <a:rPr lang="ru-RU" sz="7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свободу</a:t>
            </a:r>
          </a:p>
          <a:p>
            <a:pPr>
              <a:buFont typeface="Wingdings" pitchFamily="2" charset="2"/>
              <a:buChar char="ü"/>
            </a:pPr>
            <a:r>
              <a:rPr lang="ru-RU" sz="7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собственность</a:t>
            </a:r>
            <a:endParaRPr lang="ru-RU" sz="7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176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Зачем нужна Конвенция?    Как она помогает защитить права ребенка?</vt:lpstr>
      <vt:lpstr>Слайд 9</vt:lpstr>
      <vt:lpstr>Слайд 10</vt:lpstr>
      <vt:lpstr>Право на образование</vt:lpstr>
      <vt:lpstr>Право на труд</vt:lpstr>
      <vt:lpstr>Какими правами обладают дети?</vt:lpstr>
      <vt:lpstr>Зачем нужна Конвенция?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 </dc:creator>
  <cp:lastModifiedBy> </cp:lastModifiedBy>
  <cp:revision>11</cp:revision>
  <dcterms:created xsi:type="dcterms:W3CDTF">2009-12-15T07:01:52Z</dcterms:created>
  <dcterms:modified xsi:type="dcterms:W3CDTF">2009-12-15T08:11:17Z</dcterms:modified>
</cp:coreProperties>
</file>