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61" r:id="rId4"/>
    <p:sldId id="262" r:id="rId5"/>
    <p:sldId id="264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9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C019AA-6E35-4D4F-8BC5-2441C5870C4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74048B-9BA7-4BB7-B50C-33EA0B8965A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1556792"/>
            <a:ext cx="5175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</a:rPr>
              <a:t>Совместная работа с родителями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683568" y="404664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Автономное учреждение дошкольного образования муниципального образования Заводоуковский городской округ «Центр развития ребенка – детский сад «Светлячок»</a:t>
            </a:r>
          </a:p>
          <a:p>
            <a:pPr>
              <a:defRPr/>
            </a:pPr>
            <a:r>
              <a:rPr lang="ru-RU" sz="2800" b="1" dirty="0"/>
              <a:t> </a:t>
            </a:r>
            <a:endParaRPr lang="ru-RU" sz="2800" dirty="0"/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26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691680" y="2204864"/>
            <a:ext cx="57594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  <a:cs typeface="+mn-cs"/>
              </a:rPr>
              <a:t>Поделки из снега 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4000" b="1" dirty="0">
                <a:solidFill>
                  <a:srgbClr val="002060"/>
                </a:solidFill>
                <a:latin typeface="+mn-lt"/>
                <a:cs typeface="+mn-cs"/>
              </a:rPr>
              <a:t>ТЕМА: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26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55776" y="3501008"/>
            <a:ext cx="3816350" cy="1079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КОСМОС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3347864" y="4797152"/>
            <a:ext cx="5472038" cy="649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воспитатель: Геращенко И.Е.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2411413" y="5949950"/>
            <a:ext cx="46799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  <a:cs typeface="+mn-cs"/>
              </a:rPr>
              <a:t>г. Заводоуковск, 2015г.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26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259632" y="260648"/>
            <a:ext cx="504056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«Ракета в полёт</a:t>
            </a:r>
            <a:r>
              <a:rPr kumimoji="0" lang="ru-RU" sz="44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е»</a:t>
            </a:r>
            <a:endParaRPr kumimoji="0" lang="ru-RU" sz="4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115092"/>
            <a:ext cx="7704856" cy="5308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1763688" y="404664"/>
            <a:ext cx="6048672" cy="8640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«Летающая тарелка»</a:t>
            </a:r>
            <a:endParaRPr kumimoji="0" lang="ru-RU" sz="4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556792"/>
            <a:ext cx="6984131" cy="4763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 bwMode="auto">
          <a:xfrm>
            <a:off x="1907704" y="188640"/>
            <a:ext cx="50405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«Солнце»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984776" cy="543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260648"/>
            <a:ext cx="5472608" cy="1080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«Планеты»</a:t>
            </a:r>
            <a:endParaRPr kumimoji="0" lang="ru-RU" sz="48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819800" cy="492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 bwMode="auto">
          <a:xfrm>
            <a:off x="1403648" y="0"/>
            <a:ext cx="604867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«Заяц - космонавт»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96752"/>
            <a:ext cx="4897288" cy="538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 bwMode="auto">
          <a:xfrm>
            <a:off x="2123728" y="0"/>
            <a:ext cx="50405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«Инопланетянин»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5173606" cy="543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63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ывывы</dc:creator>
  <cp:lastModifiedBy>Виктория</cp:lastModifiedBy>
  <cp:revision>3</cp:revision>
  <dcterms:created xsi:type="dcterms:W3CDTF">2017-12-15T05:52:07Z</dcterms:created>
  <dcterms:modified xsi:type="dcterms:W3CDTF">2019-12-02T13:28:27Z</dcterms:modified>
</cp:coreProperties>
</file>