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9" r:id="rId3"/>
    <p:sldId id="256" r:id="rId4"/>
    <p:sldId id="258" r:id="rId5"/>
    <p:sldId id="257" r:id="rId6"/>
    <p:sldId id="264" r:id="rId7"/>
    <p:sldId id="263" r:id="rId8"/>
    <p:sldId id="260" r:id="rId9"/>
    <p:sldId id="261" r:id="rId10"/>
    <p:sldId id="262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  <a:gs pos="78000">
              <a:srgbClr val="C00000">
                <a:alpha val="48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9C89F-81A9-4283-B719-9B606168B81D}" type="datetimeFigureOut">
              <a:rPr lang="ru-RU" smtClean="0"/>
              <a:pPr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6C7AF-DB11-4BC4-8857-B5A969628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1.gif"/><Relationship Id="rId7" Type="http://schemas.openxmlformats.org/officeDocument/2006/relationships/image" Target="../media/image33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Relationship Id="rId9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antasyflash.ru/anime/index.php?kont=dog&amp;n=1" TargetMode="External"/><Relationship Id="rId2" Type="http://schemas.openxmlformats.org/officeDocument/2006/relationships/hyperlink" Target="http://fantasyflash.ru/anime/index.php?kont=cat&amp;n=1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office.microsoft.com/ru-ru/clipart/results.aspx?CategoryID=CM79001959104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571612"/>
            <a:ext cx="82432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Let’s play rhymes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3143248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err="1" smtClean="0">
                <a:latin typeface="Calibri" pitchFamily="34" charset="0"/>
              </a:rPr>
              <a:t>Кондик</a:t>
            </a:r>
            <a:r>
              <a:rPr lang="ru-RU" sz="4800" b="1" dirty="0" smtClean="0">
                <a:latin typeface="Calibri" pitchFamily="34" charset="0"/>
              </a:rPr>
              <a:t> Любовь Алексеевна</a:t>
            </a:r>
          </a:p>
          <a:p>
            <a:pPr algn="ctr"/>
            <a:r>
              <a:rPr lang="ru-RU" dirty="0" smtClean="0">
                <a:latin typeface="Calibri" pitchFamily="34" charset="0"/>
              </a:rPr>
              <a:t>Учитель английского языка</a:t>
            </a:r>
          </a:p>
          <a:p>
            <a:pPr algn="ctr"/>
            <a:r>
              <a:rPr lang="ru-RU" dirty="0" smtClean="0">
                <a:latin typeface="Calibri" pitchFamily="34" charset="0"/>
              </a:rPr>
              <a:t> МОУ « </a:t>
            </a:r>
            <a:r>
              <a:rPr lang="ru-RU" dirty="0" err="1" smtClean="0">
                <a:latin typeface="Calibri" pitchFamily="34" charset="0"/>
              </a:rPr>
              <a:t>Бурлинская</a:t>
            </a:r>
            <a:r>
              <a:rPr lang="ru-RU" dirty="0" smtClean="0">
                <a:latin typeface="Calibri" pitchFamily="34" charset="0"/>
              </a:rPr>
              <a:t> средняя (полная) общеобразовательная школа №3» Алтайского края ,</a:t>
            </a:r>
            <a:r>
              <a:rPr lang="ru-RU" dirty="0" err="1" smtClean="0">
                <a:latin typeface="Calibri" pitchFamily="34" charset="0"/>
              </a:rPr>
              <a:t>Бурлинского</a:t>
            </a:r>
            <a:r>
              <a:rPr lang="ru-RU" dirty="0" smtClean="0">
                <a:latin typeface="Calibri" pitchFamily="34" charset="0"/>
              </a:rPr>
              <a:t> района</a:t>
            </a:r>
          </a:p>
          <a:p>
            <a:r>
              <a:rPr lang="ru-RU" b="1" dirty="0" smtClean="0">
                <a:latin typeface="Calibri" pitchFamily="34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4929198"/>
            <a:ext cx="74606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Девять ты запоминай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По-английски просто….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218" name="Picture 2" descr="C:\Documents and Settings\Admin\Рабочий стол\e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143248"/>
            <a:ext cx="1187477" cy="1639849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e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857232"/>
            <a:ext cx="1187477" cy="1639849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e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187477" cy="1639849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857628"/>
            <a:ext cx="619125" cy="5334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1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429000"/>
            <a:ext cx="2143140" cy="1652004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857364"/>
            <a:ext cx="619125" cy="533400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357298"/>
            <a:ext cx="619125" cy="533400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357430"/>
            <a:ext cx="619125" cy="533400"/>
          </a:xfrm>
          <a:prstGeom prst="rect">
            <a:avLst/>
          </a:prstGeom>
          <a:noFill/>
        </p:spPr>
      </p:pic>
      <p:pic>
        <p:nvPicPr>
          <p:cNvPr id="4104" name="Picture 8" descr="C:\Documents and Settings\Admin\Рабочий стол\1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2224231" cy="1714512"/>
          </a:xfrm>
          <a:prstGeom prst="rect">
            <a:avLst/>
          </a:prstGeom>
          <a:noFill/>
        </p:spPr>
      </p:pic>
      <p:pic>
        <p:nvPicPr>
          <p:cNvPr id="4105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643314"/>
            <a:ext cx="619125" cy="533400"/>
          </a:xfrm>
          <a:prstGeom prst="rect">
            <a:avLst/>
          </a:prstGeom>
          <a:noFill/>
        </p:spPr>
      </p:pic>
      <p:pic>
        <p:nvPicPr>
          <p:cNvPr id="4106" name="Picture 10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71546"/>
            <a:ext cx="619125" cy="533400"/>
          </a:xfrm>
          <a:prstGeom prst="rect">
            <a:avLst/>
          </a:prstGeom>
          <a:noFill/>
        </p:spPr>
      </p:pic>
      <p:pic>
        <p:nvPicPr>
          <p:cNvPr id="4107" name="Picture 11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142984"/>
            <a:ext cx="619125" cy="533400"/>
          </a:xfrm>
          <a:prstGeom prst="rect">
            <a:avLst/>
          </a:prstGeom>
          <a:noFill/>
        </p:spPr>
      </p:pic>
      <p:pic>
        <p:nvPicPr>
          <p:cNvPr id="4108" name="Picture 12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714488"/>
            <a:ext cx="619125" cy="533400"/>
          </a:xfrm>
          <a:prstGeom prst="rect">
            <a:avLst/>
          </a:prstGeom>
          <a:noFill/>
        </p:spPr>
      </p:pic>
      <p:pic>
        <p:nvPicPr>
          <p:cNvPr id="4109" name="Picture 13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285992"/>
            <a:ext cx="619125" cy="533400"/>
          </a:xfrm>
          <a:prstGeom prst="rect">
            <a:avLst/>
          </a:prstGeom>
          <a:noFill/>
        </p:spPr>
      </p:pic>
      <p:pic>
        <p:nvPicPr>
          <p:cNvPr id="4110" name="Picture 14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000504"/>
            <a:ext cx="619125" cy="533400"/>
          </a:xfrm>
          <a:prstGeom prst="rect">
            <a:avLst/>
          </a:prstGeom>
          <a:noFill/>
        </p:spPr>
      </p:pic>
      <p:pic>
        <p:nvPicPr>
          <p:cNvPr id="4111" name="Picture 15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428868"/>
            <a:ext cx="619125" cy="533400"/>
          </a:xfrm>
          <a:prstGeom prst="rect">
            <a:avLst/>
          </a:prstGeom>
          <a:noFill/>
        </p:spPr>
      </p:pic>
      <p:pic>
        <p:nvPicPr>
          <p:cNvPr id="4112" name="Picture 16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496"/>
            <a:ext cx="619125" cy="533400"/>
          </a:xfrm>
          <a:prstGeom prst="rect">
            <a:avLst/>
          </a:prstGeom>
          <a:noFill/>
        </p:spPr>
      </p:pic>
      <p:pic>
        <p:nvPicPr>
          <p:cNvPr id="4113" name="Picture 17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357562"/>
            <a:ext cx="619125" cy="5334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7072330" y="5643578"/>
            <a:ext cx="17267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nine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786322"/>
            <a:ext cx="61471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Одна курочка-</a:t>
            </a:r>
            <a:r>
              <a:rPr lang="en-US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 hen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десяток-это</a:t>
            </a:r>
            <a:r>
              <a:rPr lang="en-US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--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42" name="Picture 2" descr="C:\Documents and Settings\Admin\Рабочий стол\e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62" y="5572140"/>
            <a:ext cx="533401" cy="666751"/>
          </a:xfrm>
          <a:prstGeom prst="rect">
            <a:avLst/>
          </a:prstGeom>
          <a:noFill/>
        </p:spPr>
      </p:pic>
      <p:pic>
        <p:nvPicPr>
          <p:cNvPr id="10243" name="Picture 3" descr="C:\Documents and Settings\Admin\Рабочий стол\e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572140"/>
            <a:ext cx="266700" cy="638175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\Рабочий стол\11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642918"/>
            <a:ext cx="3769474" cy="4000528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5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071942"/>
            <a:ext cx="952500" cy="952500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1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714620"/>
            <a:ext cx="2389204" cy="1000132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8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2500306"/>
            <a:ext cx="561975" cy="476250"/>
          </a:xfrm>
          <a:prstGeom prst="rect">
            <a:avLst/>
          </a:prstGeom>
          <a:noFill/>
        </p:spPr>
      </p:pic>
      <p:pic>
        <p:nvPicPr>
          <p:cNvPr id="5125" name="Picture 5" descr="C:\Documents and Settings\Admin\Рабочий стол\1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43834" y="3714752"/>
            <a:ext cx="885825" cy="942975"/>
          </a:xfrm>
          <a:prstGeom prst="rect">
            <a:avLst/>
          </a:prstGeom>
          <a:noFill/>
        </p:spPr>
      </p:pic>
      <p:pic>
        <p:nvPicPr>
          <p:cNvPr id="5126" name="Picture 6" descr="C:\Documents and Settings\Admin\Рабочий стол\105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3571876"/>
            <a:ext cx="796072" cy="976315"/>
          </a:xfrm>
          <a:prstGeom prst="rect">
            <a:avLst/>
          </a:prstGeom>
          <a:noFill/>
        </p:spPr>
      </p:pic>
      <p:pic>
        <p:nvPicPr>
          <p:cNvPr id="5128" name="Picture 8" descr="C:\Documents and Settings\Admin\Рабочий стол\5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72" y="2571744"/>
            <a:ext cx="952500" cy="952500"/>
          </a:xfrm>
          <a:prstGeom prst="rect">
            <a:avLst/>
          </a:prstGeom>
          <a:noFill/>
        </p:spPr>
      </p:pic>
      <p:pic>
        <p:nvPicPr>
          <p:cNvPr id="5129" name="Picture 9" descr="C:\Documents and Settings\Admin\Рабочий стол\5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857364"/>
            <a:ext cx="952500" cy="9525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929322" y="5500702"/>
            <a:ext cx="134774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ten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alibri" pitchFamily="34" charset="0"/>
              </a:rPr>
              <a:t>Презентация предназначена для работы в начальной школе при изучении темы «Числительные 1-10», уроки 3-4 и.т.д.</a:t>
            </a:r>
          </a:p>
          <a:p>
            <a:pPr algn="just"/>
            <a:r>
              <a:rPr lang="ru-RU" dirty="0" smtClean="0">
                <a:latin typeface="Calibri" pitchFamily="34" charset="0"/>
              </a:rPr>
              <a:t>УМК </a:t>
            </a:r>
            <a:r>
              <a:rPr lang="ru-RU" dirty="0" err="1" smtClean="0">
                <a:latin typeface="Calibri" pitchFamily="34" charset="0"/>
              </a:rPr>
              <a:t>М.З.Биболетова</a:t>
            </a:r>
            <a:r>
              <a:rPr lang="ru-RU" dirty="0" smtClean="0">
                <a:latin typeface="Calibri" pitchFamily="34" charset="0"/>
              </a:rPr>
              <a:t> , О.А.Денисенко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413338"/>
            <a:ext cx="50006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>
                <a:hlinkClick r:id="rId2"/>
              </a:rPr>
              <a:t>http://fantasyflash.ru/anime/index.php?kont=cat&amp;n=1</a:t>
            </a:r>
            <a:endParaRPr lang="ru-RU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>
                <a:hlinkClick r:id="rId3"/>
              </a:rPr>
              <a:t>http://fantasyflash.ru/anime/index.php?kont=dog&amp;n=1</a:t>
            </a:r>
            <a:endParaRPr lang="ru-RU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dirty="0" smtClean="0">
                <a:hlinkClick r:id="rId4"/>
              </a:rPr>
              <a:t>http://office.microsoft.com/ru-ru/clipart/results.aspx?CategoryID=CM790019591049</a:t>
            </a:r>
            <a:endParaRPr lang="ru-RU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86116" y="185736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11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dirty="0" smtClean="0">
                <a:latin typeface="Calibri" pitchFamily="34" charset="0"/>
              </a:rPr>
              <a:t>4.УМК </a:t>
            </a:r>
            <a:r>
              <a:rPr lang="ru-RU" dirty="0" err="1" smtClean="0">
                <a:latin typeface="Calibri" pitchFamily="34" charset="0"/>
              </a:rPr>
              <a:t>М.З.Биболетова</a:t>
            </a:r>
            <a:r>
              <a:rPr lang="ru-RU" dirty="0" smtClean="0">
                <a:latin typeface="Calibri" pitchFamily="34" charset="0"/>
              </a:rPr>
              <a:t> , О.А.Денисенко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4929198"/>
            <a:ext cx="3925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5.</a:t>
            </a:r>
            <a:r>
              <a:rPr lang="en-US" dirty="0" smtClean="0"/>
              <a:t>http://animashky.ru/index/0-11?18-1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857364"/>
            <a:ext cx="514350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</a:t>
            </a:r>
            <a:r>
              <a:rPr lang="ru-RU" sz="5400" b="1" i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овсем</a:t>
            </a:r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один ты бродишь там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Один, одна иначе</a:t>
            </a:r>
            <a:r>
              <a:rPr lang="en-US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--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8" name="Picture 4" descr="C:\Documents and Settings\Admin\Рабочий стол\e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4500570"/>
            <a:ext cx="693045" cy="1658358"/>
          </a:xfrm>
          <a:prstGeom prst="rect">
            <a:avLst/>
          </a:prstGeom>
          <a:noFill/>
        </p:spPr>
      </p:pic>
      <p:pic>
        <p:nvPicPr>
          <p:cNvPr id="7" name="Picture 4" descr="C:\Documents and Settings\Admin\Рабочий стол\e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900" y="142852"/>
            <a:ext cx="750337" cy="1795450"/>
          </a:xfrm>
          <a:prstGeom prst="rect">
            <a:avLst/>
          </a:prstGeom>
          <a:noFill/>
        </p:spPr>
      </p:pic>
      <p:pic>
        <p:nvPicPr>
          <p:cNvPr id="8" name="Picture 4" descr="C:\Documents and Settings\Admin\Рабочий стол\e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928662" cy="222215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baby0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785794"/>
            <a:ext cx="3087453" cy="54323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000496" y="5000636"/>
            <a:ext cx="151996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one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357694"/>
            <a:ext cx="71702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Две изюминки во рту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 </a:t>
            </a:r>
            <a:r>
              <a:rPr lang="ru-RU" sz="5400" b="1" i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английски</a:t>
            </a:r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двойка</a:t>
            </a:r>
            <a:r>
              <a:rPr lang="en-US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--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098" name="Picture 2" descr="C:\Documents and Settings\Admin\Рабочий стол\e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3143248"/>
            <a:ext cx="1049361" cy="1574042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e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285728"/>
            <a:ext cx="1049361" cy="1574042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e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1049361" cy="1574042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baby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071546"/>
            <a:ext cx="3214710" cy="332850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4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214554"/>
            <a:ext cx="866775" cy="981075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8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571744"/>
            <a:ext cx="590550" cy="4572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2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5" y="647158"/>
            <a:ext cx="714380" cy="752995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8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286124"/>
            <a:ext cx="1546002" cy="1157799"/>
          </a:xfrm>
          <a:prstGeom prst="rect">
            <a:avLst/>
          </a:prstGeom>
          <a:noFill/>
        </p:spPr>
      </p:pic>
      <p:pic>
        <p:nvPicPr>
          <p:cNvPr id="2057" name="Picture 9" descr="C:\Documents and Settings\Admin\Рабочий стол\78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32" y="571480"/>
            <a:ext cx="857256" cy="67772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000892" y="5072074"/>
            <a:ext cx="15561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two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1942"/>
            <a:ext cx="736823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Скорей иди сюда !</a:t>
            </a:r>
          </a:p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Смотри!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 кошки три котенка</a:t>
            </a:r>
            <a:r>
              <a:rPr lang="en-US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--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50" name="Picture 2" descr="C:\Documents and Settings\Admin\Рабочий стол\cat5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858180" cy="3764492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e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857496"/>
            <a:ext cx="1175947" cy="1887705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e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900" y="0"/>
            <a:ext cx="819928" cy="1316201"/>
          </a:xfrm>
          <a:prstGeom prst="rect">
            <a:avLst/>
          </a:prstGeom>
          <a:noFill/>
        </p:spPr>
      </p:pic>
      <p:pic>
        <p:nvPicPr>
          <p:cNvPr id="6" name="Picture 3" descr="C:\Documents and Settings\Admin\Рабочий стол\e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572008"/>
            <a:ext cx="692355" cy="111141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067661" y="5572140"/>
            <a:ext cx="20763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three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714884"/>
            <a:ext cx="59618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 машины колесо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Их всего четыре</a:t>
            </a:r>
            <a:r>
              <a:rPr lang="en-US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---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075" name="Picture 3" descr="C:\Documents and Settings\Admin\Рабочий стол\animated_car_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500992" cy="3000396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e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143248"/>
            <a:ext cx="1538307" cy="1922884"/>
          </a:xfrm>
          <a:prstGeom prst="rect">
            <a:avLst/>
          </a:prstGeom>
          <a:noFill/>
        </p:spPr>
      </p:pic>
      <p:pic>
        <p:nvPicPr>
          <p:cNvPr id="6" name="Picture 4" descr="C:\Documents and Settings\Admin\Рабочий стол\e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214290"/>
            <a:ext cx="1538307" cy="1922884"/>
          </a:xfrm>
          <a:prstGeom prst="rect">
            <a:avLst/>
          </a:prstGeom>
          <a:noFill/>
        </p:spPr>
      </p:pic>
      <p:pic>
        <p:nvPicPr>
          <p:cNvPr id="7" name="Picture 4" descr="C:\Documents and Settings\Admin\Рабочий стол\e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1538307" cy="19228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00760" y="5429264"/>
            <a:ext cx="164981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four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675070"/>
            <a:ext cx="63389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Никогда не забывай</a:t>
            </a:r>
          </a:p>
          <a:p>
            <a:pPr algn="ctr"/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Что пятерка-это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2" name="Picture 2" descr="C:\Documents and Settings\Admin\Рабочий стол\e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786058"/>
            <a:ext cx="1293837" cy="194075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e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85728"/>
            <a:ext cx="1293837" cy="1940756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e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3116"/>
            <a:ext cx="1293837" cy="1940756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a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214422"/>
            <a:ext cx="1785950" cy="2819920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463775" cy="898563"/>
          </a:xfrm>
          <a:prstGeom prst="rect">
            <a:avLst/>
          </a:prstGeom>
          <a:noFill/>
        </p:spPr>
      </p:pic>
      <p:pic>
        <p:nvPicPr>
          <p:cNvPr id="12" name="Picture 3" descr="C:\Documents and Settings\Admin\Рабочий стол\a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214686"/>
            <a:ext cx="706124" cy="1114932"/>
          </a:xfrm>
          <a:prstGeom prst="rect">
            <a:avLst/>
          </a:prstGeom>
          <a:noFill/>
        </p:spPr>
      </p:pic>
      <p:pic>
        <p:nvPicPr>
          <p:cNvPr id="13" name="Picture 3" descr="C:\Documents and Settings\Admin\Рабочий стол\a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642918"/>
            <a:ext cx="615636" cy="97205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429388" y="5357826"/>
            <a:ext cx="148008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five</a:t>
            </a:r>
            <a:endParaRPr lang="ru-RU" sz="66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857760"/>
            <a:ext cx="82828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примере неизвестен икс</a:t>
            </a:r>
          </a:p>
          <a:p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Шесть по-английски</a:t>
            </a:r>
            <a:r>
              <a:rPr lang="en-US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--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146" name="Picture 2" descr="C:\Documents and Settings\Admin\Рабочий стол\e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714752"/>
            <a:ext cx="941415" cy="1277635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e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357166"/>
            <a:ext cx="941415" cy="1277635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e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941415" cy="127763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2285992"/>
            <a:ext cx="385073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10+</a:t>
            </a:r>
            <a:r>
              <a:rPr lang="en-US" sz="8000" b="1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=16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8" name="Picture 6" descr="C:\Documents and Settings\Admin\Рабочий стол\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857232"/>
            <a:ext cx="2928958" cy="403005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000892" y="5429264"/>
            <a:ext cx="12041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six</a:t>
            </a:r>
            <a:endParaRPr lang="ru-RU" sz="72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86322"/>
            <a:ext cx="71320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Молод я и зелен</a:t>
            </a:r>
          </a:p>
          <a:p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Семь лет мне, значит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170" name="Picture 2" descr="C:\Documents and Settings\Admin\Рабочий стол\e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1017615" cy="1660319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e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500042"/>
            <a:ext cx="1017615" cy="1660319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e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1017615" cy="1660319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2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71678"/>
            <a:ext cx="3143272" cy="2207710"/>
          </a:xfrm>
          <a:prstGeom prst="rect">
            <a:avLst/>
          </a:prstGeom>
          <a:noFill/>
        </p:spPr>
      </p:pic>
      <p:pic>
        <p:nvPicPr>
          <p:cNvPr id="8" name="Picture 16" descr="C:\Documents and Settings\Admin\Рабочий стол\4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071546"/>
            <a:ext cx="1679256" cy="366077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000892" y="5572140"/>
            <a:ext cx="1845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seven</a:t>
            </a:r>
            <a:endParaRPr lang="ru-RU" sz="54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929198"/>
            <a:ext cx="89811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Моей сестренке восемь лет</a:t>
            </a:r>
          </a:p>
          <a:p>
            <a:r>
              <a:rPr lang="ru-RU" sz="5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восемь по-английски</a:t>
            </a:r>
            <a:endParaRPr lang="ru-RU" sz="54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8194" name="Picture 2" descr="C:\Documents and Settings\Admin\Рабочий стол\e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71810"/>
            <a:ext cx="977928" cy="1417996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e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24" y="3786190"/>
            <a:ext cx="837532" cy="1214422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e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428604"/>
            <a:ext cx="977928" cy="1417996"/>
          </a:xfrm>
          <a:prstGeom prst="rect">
            <a:avLst/>
          </a:prstGeom>
          <a:noFill/>
        </p:spPr>
      </p:pic>
      <p:pic>
        <p:nvPicPr>
          <p:cNvPr id="8199" name="Picture 7" descr="C:\Documents and Settings\Admin\Рабочий стол\f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57166"/>
            <a:ext cx="1602489" cy="1519243"/>
          </a:xfrm>
          <a:prstGeom prst="rect">
            <a:avLst/>
          </a:prstGeom>
          <a:noFill/>
        </p:spPr>
      </p:pic>
      <p:pic>
        <p:nvPicPr>
          <p:cNvPr id="8202" name="Picture 10" descr="C:\Documents and Settings\Admin\Рабочий стол\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857364"/>
            <a:ext cx="3395674" cy="3183444"/>
          </a:xfrm>
          <a:prstGeom prst="rect">
            <a:avLst/>
          </a:prstGeom>
          <a:noFill/>
        </p:spPr>
      </p:pic>
      <p:pic>
        <p:nvPicPr>
          <p:cNvPr id="8209" name="Picture 17" descr="C:\Documents and Settings\Admin\Рабочий стол\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76350" y="1697038"/>
            <a:ext cx="3232160" cy="323216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215206" y="5715016"/>
            <a:ext cx="1636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eight</a:t>
            </a:r>
            <a:endParaRPr lang="ru-RU" sz="5400" b="1" cap="none" spc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165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2010-03-09T13:34:33Z</dcterms:created>
  <dcterms:modified xsi:type="dcterms:W3CDTF">2010-03-10T15:52:51Z</dcterms:modified>
</cp:coreProperties>
</file>