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07" autoAdjust="0"/>
    <p:restoredTop sz="94660"/>
  </p:normalViewPr>
  <p:slideViewPr>
    <p:cSldViewPr>
      <p:cViewPr varScale="1">
        <p:scale>
          <a:sx n="74" d="100"/>
          <a:sy n="74" d="100"/>
        </p:scale>
        <p:origin x="-39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797152"/>
            <a:ext cx="4312568" cy="1752600"/>
          </a:xfrm>
        </p:spPr>
        <p:txBody>
          <a:bodyPr/>
          <a:lstStyle/>
          <a:p>
            <a:pPr algn="r"/>
            <a:r>
              <a:rPr lang="ru-RU" dirty="0" smtClean="0"/>
              <a:t>Тема: Творчество </a:t>
            </a:r>
            <a:r>
              <a:rPr lang="ru-RU" dirty="0" err="1" smtClean="0"/>
              <a:t>И.А.Бунина</a:t>
            </a:r>
            <a:endParaRPr lang="ru-RU" dirty="0" smtClean="0"/>
          </a:p>
          <a:p>
            <a:pPr algn="r"/>
            <a:r>
              <a:rPr lang="ru-RU" dirty="0" smtClean="0"/>
              <a:t>фрагмент урока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7772400" cy="1974081"/>
          </a:xfrm>
        </p:spPr>
        <p:txBody>
          <a:bodyPr/>
          <a:lstStyle/>
          <a:p>
            <a:pPr algn="l"/>
            <a:r>
              <a:rPr lang="ru-RU" dirty="0" smtClean="0"/>
              <a:t>Анализ произведения</a:t>
            </a:r>
            <a:br>
              <a:rPr lang="ru-RU" dirty="0" smtClean="0"/>
            </a:br>
            <a:r>
              <a:rPr lang="ru-RU" dirty="0" smtClean="0"/>
              <a:t>И. А. Бунина </a:t>
            </a:r>
            <a:br>
              <a:rPr lang="ru-RU" dirty="0" smtClean="0"/>
            </a:br>
            <a:r>
              <a:rPr lang="ru-RU" dirty="0" smtClean="0"/>
              <a:t>«Лёгкое дыхание»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88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999" y="1340768"/>
            <a:ext cx="8407893" cy="5112567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3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История создания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Смысл названия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Тема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Идея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Сюжет, главные герои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Чему учит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Содержание: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0166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1916 г. в газете «Русское слово» была напечатана новелла «Легкое дыхание». О ее замысле Бунин пишет так: «Забрел я однажды зимой на одно маленькое кладбище на Капри и натолкнулся на могильный крест с фотографическим портретом на выпуклом фарфоровом медальоне какой-то маленькой девушки с необыкновенно живыми и радостными глазами. Девушку эту я тотчас же сделал мысленно русской, Олей Мещерской, и, обмакнув перо в чернильницу, стал выдумывать рассказ с той восхитительной быстротой, которая бывала в некоторые счастливейшие минуты моего писательства</a:t>
            </a:r>
            <a:r>
              <a:rPr lang="ru-RU" dirty="0" smtClean="0"/>
              <a:t>».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История создания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0776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496944" cy="49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«Мы называем это утробностью, а я </a:t>
            </a:r>
            <a:r>
              <a:rPr lang="ru-RU" sz="2400" dirty="0" smtClean="0"/>
              <a:t>это </a:t>
            </a:r>
            <a:r>
              <a:rPr lang="ru-RU" sz="2400" dirty="0"/>
              <a:t>назвал легким дыханием. Такая </a:t>
            </a:r>
            <a:r>
              <a:rPr lang="ru-RU" sz="2400" dirty="0" smtClean="0"/>
              <a:t>легкость </a:t>
            </a:r>
            <a:r>
              <a:rPr lang="ru-RU" sz="2400" dirty="0"/>
              <a:t>во всем, </a:t>
            </a:r>
            <a:r>
              <a:rPr lang="ru-RU" sz="2400" dirty="0" smtClean="0"/>
              <a:t>и в жизни, и </a:t>
            </a:r>
            <a:r>
              <a:rPr lang="ru-RU" sz="2400" dirty="0"/>
              <a:t>в дерзости, и в </a:t>
            </a:r>
            <a:r>
              <a:rPr lang="ru-RU" sz="2400" dirty="0" smtClean="0"/>
              <a:t>смерти». </a:t>
            </a:r>
          </a:p>
          <a:p>
            <a:pPr marL="0" indent="0" algn="r">
              <a:buNone/>
            </a:pPr>
            <a:r>
              <a:rPr lang="ru-RU" sz="2400" dirty="0" smtClean="0"/>
              <a:t>И.А. Бунин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«Л</a:t>
            </a:r>
            <a:r>
              <a:rPr lang="ru-RU" sz="2400" dirty="0"/>
              <a:t>ё</a:t>
            </a:r>
            <a:r>
              <a:rPr lang="ru-RU" sz="2400" dirty="0" smtClean="0"/>
              <a:t>гкое </a:t>
            </a:r>
            <a:r>
              <a:rPr lang="ru-RU" sz="2400" dirty="0"/>
              <a:t>дыхание» - это легкое отношение к жизни, чувственность и импульсивность, которые были присущи Оле Мещерской</a:t>
            </a:r>
            <a:r>
              <a:rPr lang="ru-RU" sz="2400" dirty="0" smtClean="0"/>
              <a:t>. Стремление к свободе.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512168"/>
          </a:xfrm>
        </p:spPr>
        <p:txBody>
          <a:bodyPr/>
          <a:lstStyle/>
          <a:p>
            <a:r>
              <a:rPr lang="ru-RU" sz="4000" dirty="0" smtClean="0"/>
              <a:t>Смысл названия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12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В </a:t>
            </a:r>
            <a:r>
              <a:rPr lang="ru-RU" sz="2800" dirty="0" smtClean="0"/>
              <a:t>«Лёгком дыхании» </a:t>
            </a:r>
            <a:r>
              <a:rPr lang="ru-RU" sz="2800" dirty="0"/>
              <a:t>нашли отражение философские мотивы жизни и смерти, прекрасного и безобразного, которые были в центре внимания писателя. В этом рассказе Бунин развивает одну из ведущих для своего творчества проблем: любовь и смерть.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Тема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6769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2400" dirty="0"/>
              <a:t>Идея рассказа в противоречии двух миров: серого, скучного, безликого общества и светлого, яркого внутреннего мира Оли Мещерской</a:t>
            </a:r>
            <a:r>
              <a:rPr lang="ru-RU" sz="2400" dirty="0" smtClean="0"/>
              <a:t>.</a:t>
            </a:r>
          </a:p>
          <a:p>
            <a:pPr marL="45720" indent="0">
              <a:buNone/>
            </a:pPr>
            <a:r>
              <a:rPr lang="ru-RU" sz="2400" dirty="0"/>
              <a:t>Так почему же Оля была отвергнута обществом? Ответ один: зависть. Все эти безликие существа завидовали ей "чёрной завистью". Понимая, что они никогда не станут такими, как Мещерская, люди сделали её изгоем. Упрямая толпа не хотела принимать что-либо, не вписывающееся в её рамки</a:t>
            </a:r>
            <a:r>
              <a:rPr lang="ru-RU" sz="2400" dirty="0" smtClean="0"/>
              <a:t>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Идея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8560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1" y="1719070"/>
            <a:ext cx="8856985" cy="4950289"/>
          </a:xfrm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ru-RU" sz="2600" b="1" u="sng" dirty="0" smtClean="0"/>
              <a:t>Главные герои:</a:t>
            </a:r>
          </a:p>
          <a:p>
            <a:r>
              <a:rPr lang="ru-RU" b="1" dirty="0"/>
              <a:t>Мещерская Оля</a:t>
            </a:r>
            <a:r>
              <a:rPr lang="ru-RU" dirty="0"/>
              <a:t> — недавно умершая гимназистка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Гимназическая классная дама</a:t>
            </a:r>
          </a:p>
          <a:p>
            <a:r>
              <a:rPr lang="ru-RU" b="1" dirty="0"/>
              <a:t>Алексей Михайлович </a:t>
            </a:r>
            <a:r>
              <a:rPr lang="ru-RU" b="1" dirty="0" smtClean="0"/>
              <a:t>Малютин </a:t>
            </a:r>
            <a:r>
              <a:rPr lang="ru-RU" dirty="0" smtClean="0"/>
              <a:t>- брат начальницы</a:t>
            </a:r>
          </a:p>
          <a:p>
            <a:endParaRPr lang="ru-RU" dirty="0"/>
          </a:p>
          <a:p>
            <a:pPr marL="45720" indent="0">
              <a:buNone/>
            </a:pPr>
            <a:r>
              <a:rPr lang="ru-RU" sz="2600" dirty="0" smtClean="0"/>
              <a:t>Экспозиция </a:t>
            </a:r>
            <a:r>
              <a:rPr lang="ru-RU" sz="2600" dirty="0"/>
              <a:t>рассказа - описание могилы главной героини. Далее следует изложение ее истории. Оля Мещерская - благополучная, способная </a:t>
            </a:r>
            <a:r>
              <a:rPr lang="ru-RU" sz="2600" dirty="0" smtClean="0"/>
              <a:t>гимназистка</a:t>
            </a:r>
            <a:r>
              <a:rPr lang="ru-RU" sz="2600" dirty="0"/>
              <a:t>, безразличная к наставлениям классной дамы. В </a:t>
            </a:r>
            <a:r>
              <a:rPr lang="ru-RU" sz="2600" dirty="0" smtClean="0"/>
              <a:t>15 </a:t>
            </a:r>
            <a:r>
              <a:rPr lang="ru-RU" sz="2600" dirty="0"/>
              <a:t>лет она была признанной красавицей, имела больше всех поклонников, лучше всех танцевала на балах и </a:t>
            </a:r>
            <a:r>
              <a:rPr lang="ru-RU" sz="2600" dirty="0" smtClean="0"/>
              <a:t>каталась </a:t>
            </a:r>
            <a:r>
              <a:rPr lang="ru-RU" sz="2600" dirty="0"/>
              <a:t>на коньках. Ходили слухи, что один из влюбленных в нее гимназистов покушался на самоубийство из-за ее ветрености. В последнюю зиму своей жизни Оля Мещерская «совсем сошла с ума от веселья». Ее поведение заставляет начальницу сделать очередное замечание, упрекнув ее, среди прочего, в том, что она одевается и ведет себя не как девочка, а</a:t>
            </a:r>
            <a:r>
              <a:rPr lang="ru-RU" sz="2600" dirty="0" smtClean="0"/>
              <a:t> </a:t>
            </a:r>
            <a:r>
              <a:rPr lang="ru-RU" sz="2600" dirty="0"/>
              <a:t>как женщина. На этом месте Мещерская ее перебивает спокойным сообщением, что она - женщина и повинен в этом друг и сосед ее отца, брат начальницы Алексей Михайлович Малютин.</a:t>
            </a:r>
          </a:p>
          <a:p>
            <a:pPr marL="45720" indent="0">
              <a:buNone/>
            </a:pPr>
            <a:r>
              <a:rPr lang="ru-RU" sz="2600" dirty="0"/>
              <a:t>Спустя месяц после этого разговора некрасивый казачий офицер застрелил Мещерскую на платформе вокзала среди большой толпы народа. </a:t>
            </a:r>
            <a:endParaRPr lang="ru-RU" sz="2600" dirty="0" smtClean="0"/>
          </a:p>
          <a:p>
            <a:pPr marL="45720" indent="0">
              <a:buNone/>
            </a:pPr>
            <a:r>
              <a:rPr lang="ru-RU" sz="2600" dirty="0" smtClean="0"/>
              <a:t>Действие </a:t>
            </a:r>
            <a:r>
              <a:rPr lang="ru-RU" sz="2600" dirty="0"/>
              <a:t>заканчивается на кладбище, куда каждое воскресенье на могилу Оли Мещерской приходит ее классная </a:t>
            </a:r>
            <a:r>
              <a:rPr lang="ru-RU" sz="2600" dirty="0" smtClean="0"/>
              <a:t>дама. </a:t>
            </a:r>
            <a:r>
              <a:rPr lang="ru-RU" sz="2600" dirty="0"/>
              <a:t>Она ходит на ее могилу каждый праздник, часами не спускает глаз с дубового креста, вспоминает бледное личико в гробу среди цветов и однажды подслушанные слова, которые Оля говорила своей любимой подруге. </a:t>
            </a:r>
            <a:endParaRPr lang="ru-RU" sz="2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Сюжет, главные герои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9500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4" cy="5157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П</a:t>
            </a:r>
            <a:r>
              <a:rPr lang="ru-RU" sz="2400" dirty="0" smtClean="0"/>
              <a:t>роизведения И</a:t>
            </a:r>
            <a:r>
              <a:rPr lang="ru-RU" sz="2400" dirty="0"/>
              <a:t>. А. Бунина </a:t>
            </a:r>
            <a:r>
              <a:rPr lang="ru-RU" sz="2400" dirty="0" smtClean="0"/>
              <a:t>учат </a:t>
            </a:r>
            <a:r>
              <a:rPr lang="ru-RU" sz="2400" dirty="0"/>
              <a:t>нас видеть то, что нельзя упустить в жизни, что нельзя отложить, </a:t>
            </a:r>
            <a:r>
              <a:rPr lang="ru-RU" sz="2400" dirty="0" smtClean="0"/>
              <a:t>или </a:t>
            </a:r>
            <a:r>
              <a:rPr lang="ru-RU" sz="2400" dirty="0"/>
              <a:t>о чем нельзя </a:t>
            </a:r>
            <a:r>
              <a:rPr lang="ru-RU" sz="2400" dirty="0" err="1" smtClean="0"/>
              <a:t>молчать,но</a:t>
            </a:r>
            <a:r>
              <a:rPr lang="ru-RU" sz="2400" dirty="0" smtClean="0"/>
              <a:t> к жизни нужно относиться серьезно.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Бунин </a:t>
            </a:r>
            <a:r>
              <a:rPr lang="ru-RU" sz="2400" dirty="0"/>
              <a:t>старался показать любовь во всех ее проявлениях и </a:t>
            </a:r>
            <a:r>
              <a:rPr lang="ru-RU" sz="2400" dirty="0" smtClean="0"/>
              <a:t>состояниях.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Чему учит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0419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536</TotalTime>
  <Words>349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Сетка</vt:lpstr>
      <vt:lpstr>Анализ произведения И. А. Бунина  «Лёгкое дыхание»</vt:lpstr>
      <vt:lpstr>Содержание:</vt:lpstr>
      <vt:lpstr>История создания</vt:lpstr>
      <vt:lpstr>Смысл названия </vt:lpstr>
      <vt:lpstr>Тема</vt:lpstr>
      <vt:lpstr>Идея</vt:lpstr>
      <vt:lpstr>Сюжет, главные герои</vt:lpstr>
      <vt:lpstr>Чему учит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произведения И. А. Бунина «Лёгкое дыхание»</dc:title>
  <dc:creator>Олечка</dc:creator>
  <cp:lastModifiedBy>PC1</cp:lastModifiedBy>
  <cp:revision>16</cp:revision>
  <dcterms:created xsi:type="dcterms:W3CDTF">2014-02-08T14:17:14Z</dcterms:created>
  <dcterms:modified xsi:type="dcterms:W3CDTF">2019-11-27T03:14:47Z</dcterms:modified>
</cp:coreProperties>
</file>