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8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355CFC-136D-4C80-A74A-AB8A09AA8FB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36FD7-6D20-4639-94C9-9680E59899C7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355CFC-136D-4C80-A74A-AB8A09AA8FB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36FD7-6D20-4639-94C9-9680E598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355CFC-136D-4C80-A74A-AB8A09AA8FB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36FD7-6D20-4639-94C9-9680E598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355CFC-136D-4C80-A74A-AB8A09AA8FB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36FD7-6D20-4639-94C9-9680E598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355CFC-136D-4C80-A74A-AB8A09AA8FB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36FD7-6D20-4639-94C9-9680E59899C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355CFC-136D-4C80-A74A-AB8A09AA8FB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36FD7-6D20-4639-94C9-9680E598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355CFC-136D-4C80-A74A-AB8A09AA8FB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36FD7-6D20-4639-94C9-9680E59899C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355CFC-136D-4C80-A74A-AB8A09AA8FB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36FD7-6D20-4639-94C9-9680E598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355CFC-136D-4C80-A74A-AB8A09AA8FB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36FD7-6D20-4639-94C9-9680E598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355CFC-136D-4C80-A74A-AB8A09AA8FB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036FD7-6D20-4639-94C9-9680E598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7355CFC-136D-4C80-A74A-AB8A09AA8FB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3036FD7-6D20-4639-94C9-9680E598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7355CFC-136D-4C80-A74A-AB8A09AA8FB8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3036FD7-6D20-4639-94C9-9680E59899C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772400" cy="1975104"/>
          </a:xfrm>
        </p:spPr>
        <p:txBody>
          <a:bodyPr/>
          <a:lstStyle/>
          <a:p>
            <a:pPr algn="ctr"/>
            <a:r>
              <a:rPr lang="ru-RU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«Тёмные аллеи» Иван Алексеевич Бунин</a:t>
            </a:r>
            <a:endParaRPr lang="ru-RU" i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9785170314492-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420425"/>
            <a:ext cx="3480048" cy="5437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008-007-Tjomnye-alle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412776"/>
            <a:ext cx="3456384" cy="5434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1) содержание  произведения</a:t>
            </a:r>
            <a:br>
              <a:rPr lang="ru-RU" dirty="0" smtClean="0"/>
            </a:br>
            <a:r>
              <a:rPr lang="ru-RU" dirty="0" smtClean="0"/>
              <a:t>2) смысл названия</a:t>
            </a:r>
            <a:br>
              <a:rPr lang="ru-RU" dirty="0" smtClean="0"/>
            </a:br>
            <a:r>
              <a:rPr lang="ru-RU" dirty="0" smtClean="0"/>
              <a:t>3) тема</a:t>
            </a:r>
            <a:br>
              <a:rPr lang="ru-RU" dirty="0" smtClean="0"/>
            </a:br>
            <a:r>
              <a:rPr lang="ru-RU" dirty="0" smtClean="0"/>
              <a:t>4) идея</a:t>
            </a:r>
            <a:br>
              <a:rPr lang="ru-RU" dirty="0" smtClean="0"/>
            </a:br>
            <a:r>
              <a:rPr lang="ru-RU" dirty="0" smtClean="0"/>
              <a:t>5) сюжет, главные герои</a:t>
            </a:r>
            <a:br>
              <a:rPr lang="ru-RU" dirty="0" smtClean="0"/>
            </a:br>
            <a:r>
              <a:rPr lang="ru-RU" dirty="0" smtClean="0"/>
              <a:t>6) чему учит произведение</a:t>
            </a:r>
            <a:br>
              <a:rPr lang="ru-RU" dirty="0" smtClean="0"/>
            </a:br>
            <a:r>
              <a:rPr lang="ru-RU" dirty="0" smtClean="0"/>
              <a:t>7) актуальность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r>
              <a:rPr lang="ru-RU" dirty="0" smtClean="0"/>
              <a:t>1)Содержание: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748464" cy="252028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	«Темные аллеи» Бунин считал лучшим из всего, что им было создано. Составленная из отдельных рассказов, написанных в разное время на протяжении последних пятнадцати лет жизни писателя, книга создает впечатление цельного произведения. Все рассказы, вошедшие в нее, объединены одной темой – любовью. Это единственный в своем роде сборник рассказов, полностью посвященных любви.</a:t>
            </a:r>
            <a:endParaRPr lang="ru-RU" dirty="0"/>
          </a:p>
        </p:txBody>
      </p:sp>
      <p:pic>
        <p:nvPicPr>
          <p:cNvPr id="4" name="Рисунок 3" descr="02laba08112457759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3204102"/>
            <a:ext cx="4871864" cy="3653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r>
              <a:rPr lang="ru-RU" dirty="0" smtClean="0"/>
              <a:t>2)Смысл названия: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748464" cy="12961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 Слово «темные» означает таинственные. Слово «аллеи» напоминает о величественных старинных парках, которые в любое время года хороши, и где забываешь обо всем низменном, где можно укрыться от житейских бурь. </a:t>
            </a:r>
            <a:endParaRPr lang="ru-RU" dirty="0"/>
          </a:p>
        </p:txBody>
      </p:sp>
      <p:pic>
        <p:nvPicPr>
          <p:cNvPr id="4" name="Рисунок 3" descr="130321279373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971675"/>
            <a:ext cx="3810000" cy="4886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r>
              <a:rPr lang="ru-RU" dirty="0" smtClean="0"/>
              <a:t>3)Тема: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3312368" cy="60212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В сборнике «Темные аллеи» главная тема — любовь. И. А. Бунин показывает нам не только светлые, но и темные стороны любви, что символизирует и само название сборника. </a:t>
            </a:r>
            <a:endParaRPr lang="ru-RU" dirty="0"/>
          </a:p>
        </p:txBody>
      </p:sp>
      <p:pic>
        <p:nvPicPr>
          <p:cNvPr id="4" name="Рисунок 3" descr="73868554_3829067_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692696"/>
            <a:ext cx="4896544" cy="6057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r>
              <a:rPr lang="ru-RU" dirty="0" smtClean="0"/>
              <a:t>4)Идея: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836712"/>
            <a:ext cx="4355976" cy="6021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	Идея этого рассказа перекликается с идеей Куприна («Гранатовый браслет»): истинная любовь ничего не просит, не требует взамен, она благословляет возлюбленного, она самоотверженна, деликатна, возвышена. </a:t>
            </a:r>
            <a:endParaRPr lang="ru-RU" dirty="0"/>
          </a:p>
        </p:txBody>
      </p:sp>
      <p:pic>
        <p:nvPicPr>
          <p:cNvPr id="4" name="Рисунок 3" descr="b9d7d53a39b36e1b519577ed745bd9a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620688"/>
            <a:ext cx="4762500" cy="5848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/>
          <a:lstStyle/>
          <a:p>
            <a:r>
              <a:rPr lang="ru-RU" dirty="0" smtClean="0"/>
              <a:t>5)Сюжет, герои: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4896544" cy="6309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	Сюжет рассказа основан на встрече героев после тридцатилетней разлуки. </a:t>
            </a:r>
            <a:br>
              <a:rPr lang="ru-RU" b="1" dirty="0" smtClean="0"/>
            </a:br>
            <a:r>
              <a:rPr lang="ru-RU" b="1" dirty="0" smtClean="0"/>
              <a:t>Главная героиня - бывшая крепостная крестьянка Надежда. Николай Алексеевич -дворянин, пренебрежительно относящийся к низшему сословию, военный, сделавший хорошую карьеру. </a:t>
            </a:r>
            <a:endParaRPr lang="ru-RU" dirty="0"/>
          </a:p>
        </p:txBody>
      </p:sp>
      <p:pic>
        <p:nvPicPr>
          <p:cNvPr id="4" name="Рисунок 3" descr="Temnue_alle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188640"/>
            <a:ext cx="3810000" cy="6669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914400"/>
          </a:xfrm>
        </p:spPr>
        <p:txBody>
          <a:bodyPr/>
          <a:lstStyle/>
          <a:p>
            <a:r>
              <a:rPr lang="ru-RU" dirty="0" smtClean="0"/>
              <a:t>6)Чему учит произведение: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748464" cy="100811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Эта книга учит терпению и бескорыстной любви. </a:t>
            </a:r>
            <a:endParaRPr lang="ru-RU" dirty="0"/>
          </a:p>
        </p:txBody>
      </p:sp>
      <p:pic>
        <p:nvPicPr>
          <p:cNvPr id="4" name="Рисунок 3" descr="darkallei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916832"/>
            <a:ext cx="4248472" cy="4974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772400" cy="914400"/>
          </a:xfrm>
        </p:spPr>
        <p:txBody>
          <a:bodyPr/>
          <a:lstStyle/>
          <a:p>
            <a:r>
              <a:rPr lang="ru-RU" dirty="0" smtClean="0"/>
              <a:t>7)Актуальность: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8820472" cy="115212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Эта книга о любви настоящей, которая с годами не проходит. Любовь- вечная тема в литературе</a:t>
            </a:r>
            <a:endParaRPr lang="ru-RU" dirty="0"/>
          </a:p>
        </p:txBody>
      </p:sp>
      <p:pic>
        <p:nvPicPr>
          <p:cNvPr id="4" name="Рисунок 3" descr="78645555_3829067_zoika_i_valeriy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556793"/>
            <a:ext cx="4262202" cy="530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120</TotalTime>
  <Words>80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Метро</vt:lpstr>
      <vt:lpstr>«Тёмные аллеи» Иван Алексеевич Бунин</vt:lpstr>
      <vt:lpstr>План:</vt:lpstr>
      <vt:lpstr>1)Содержание:</vt:lpstr>
      <vt:lpstr>2)Смысл названия:</vt:lpstr>
      <vt:lpstr>3)Тема:</vt:lpstr>
      <vt:lpstr>4)Идея:</vt:lpstr>
      <vt:lpstr>5)Сюжет, герои:</vt:lpstr>
      <vt:lpstr>6)Чему учит произведение:</vt:lpstr>
      <vt:lpstr>7)Актуальность: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«Тёмные аллеи» Иван Алексеевич Бунин</dc:title>
  <dc:creator>Пользователь</dc:creator>
  <cp:lastModifiedBy>PC1</cp:lastModifiedBy>
  <cp:revision>14</cp:revision>
  <dcterms:created xsi:type="dcterms:W3CDTF">2014-02-09T12:46:38Z</dcterms:created>
  <dcterms:modified xsi:type="dcterms:W3CDTF">2019-11-27T03:04:59Z</dcterms:modified>
</cp:coreProperties>
</file>