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6" autoAdjust="0"/>
    <p:restoredTop sz="94660"/>
  </p:normalViewPr>
  <p:slideViewPr>
    <p:cSldViewPr snapToGrid="0">
      <p:cViewPr varScale="1">
        <p:scale>
          <a:sx n="62" d="100"/>
          <a:sy n="62" d="100"/>
        </p:scale>
        <p:origin x="-96" y="-3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9B709-56F1-4DE8-AEF6-5D0565C4566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85106-B7FB-4AEC-BE3A-A5852419B8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31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5106-B7FB-4AEC-BE3A-A5852419B88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58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503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07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861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6321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8071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126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271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84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564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85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4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413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625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28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49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89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93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5BFE58D-C537-4D3D-B1EE-BEECD2ED5C72}" type="datetimeFigureOut">
              <a:rPr lang="ru-RU" smtClean="0"/>
              <a:t>27.11.2019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6074A31-2754-4D0F-A5ED-C78826F080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5363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4.jpe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3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8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40.jpeg" Type="http://schemas.openxmlformats.org/officeDocument/2006/relationships/image"/><Relationship Id="rId2" Target="../media/image39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2.jpeg" Type="http://schemas.openxmlformats.org/officeDocument/2006/relationships/image"/><Relationship Id="rId4" Target="../media/image41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5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47.jpeg" Type="http://schemas.openxmlformats.org/officeDocument/2006/relationships/image"/><Relationship Id="rId2" Target="../media/image4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8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9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51.jpeg" Type="http://schemas.openxmlformats.org/officeDocument/2006/relationships/image"/><Relationship Id="rId4" Target="../media/image50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2" Target="../media/image4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55.jpe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5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8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60.jpeg" Type="http://schemas.openxmlformats.org/officeDocument/2006/relationships/image"/><Relationship Id="rId2" Target="../media/image59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62.jpeg" Type="http://schemas.openxmlformats.org/officeDocument/2006/relationships/image"/><Relationship Id="rId4" Target="../media/image61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2" Target="../media/image6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2" Target="../media/image6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6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0.xml.rels><?xml version="1.0" encoding="UTF-8" standalone="yes" ?><Relationships xmlns="http://schemas.openxmlformats.org/package/2006/relationships"><Relationship Id="rId3" Target="../media/image68.jpeg" Type="http://schemas.openxmlformats.org/officeDocument/2006/relationships/image"/><Relationship Id="rId2" Target="../media/image67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71.jpeg" Type="http://schemas.openxmlformats.org/officeDocument/2006/relationships/image"/><Relationship Id="rId5" Target="../media/image70.jpeg" Type="http://schemas.openxmlformats.org/officeDocument/2006/relationships/image"/><Relationship Id="rId4" Target="../media/image69.jpeg" Type="http://schemas.openxmlformats.org/officeDocument/2006/relationships/image"/></Relationships>
</file>

<file path=ppt/slides/_rels/slide31.xml.rels><?xml version="1.0" encoding="UTF-8" standalone="yes" ?><Relationships xmlns="http://schemas.openxmlformats.org/package/2006/relationships"><Relationship Id="rId2" Target="../media/image7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2.xml.rels><?xml version="1.0" encoding="UTF-8" standalone="yes" ?><Relationships xmlns="http://schemas.openxmlformats.org/package/2006/relationships"><Relationship Id="rId3" Target="../media/image74.jpeg" Type="http://schemas.openxmlformats.org/officeDocument/2006/relationships/image"/><Relationship Id="rId2" Target="../media/image7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3.xml.rels><?xml version="1.0" encoding="UTF-8" standalone="yes" ?><Relationships xmlns="http://schemas.openxmlformats.org/package/2006/relationships"><Relationship Id="rId2" Target="../media/image7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4.xml.rels><?xml version="1.0" encoding="UTF-8" standalone="yes" ?><Relationships xmlns="http://schemas.openxmlformats.org/package/2006/relationships"><Relationship Id="rId3" Target="../media/image77.jpeg" Type="http://schemas.openxmlformats.org/officeDocument/2006/relationships/image"/><Relationship Id="rId2" Target="../media/image7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78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8866" y="955344"/>
            <a:ext cx="9991861" cy="2642998"/>
          </a:xfrm>
        </p:spPr>
        <p:txBody>
          <a:bodyPr>
            <a:noAutofit/>
          </a:bodyPr>
          <a:lstStyle/>
          <a:p>
            <a:r>
              <a:rPr lang="ru-RU" dirty="0" smtClean="0"/>
              <a:t>Подготовка и проведение виртуальной экскурсии в один из музеев писателей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 урокам по творчеству </a:t>
            </a:r>
            <a:r>
              <a:rPr lang="ru-RU" sz="4000" dirty="0" err="1" smtClean="0"/>
              <a:t>А.С.Пушкина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8809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32" y="539645"/>
            <a:ext cx="5337184" cy="34024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0994" y="539645"/>
            <a:ext cx="5525415" cy="34024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4637" y="4439959"/>
            <a:ext cx="99684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9 февраля 1837 года Пушкин стрелялся на дуэли с Дантесом, был смертельно ранен</a:t>
            </a:r>
          </a:p>
        </p:txBody>
      </p:sp>
    </p:spTree>
    <p:extLst>
      <p:ext uri="{BB962C8B-B14F-4D97-AF65-F5344CB8AC3E}">
        <p14:creationId xmlns:p14="http://schemas.microsoft.com/office/powerpoint/2010/main" val="50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43" y="174064"/>
            <a:ext cx="3938314" cy="28074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649" y="653997"/>
            <a:ext cx="3240569" cy="24952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0444" y="55002"/>
            <a:ext cx="4434178" cy="30455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122" y="3337374"/>
            <a:ext cx="4100596" cy="32753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5527" y="3337374"/>
            <a:ext cx="4937489" cy="32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76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204" y="2413416"/>
            <a:ext cx="9776406" cy="2504059"/>
          </a:xfrm>
        </p:spPr>
        <p:txBody>
          <a:bodyPr>
            <a:noAutofit/>
          </a:bodyPr>
          <a:lstStyle/>
          <a:p>
            <a:r>
              <a:rPr lang="ru-RU" sz="6600" dirty="0" smtClean="0"/>
              <a:t>экскурсия </a:t>
            </a:r>
            <a:r>
              <a:rPr lang="ru-RU" sz="6000" dirty="0"/>
              <a:t>Музей-заповедник</a:t>
            </a:r>
            <a:r>
              <a:rPr lang="ru-RU" sz="6600" dirty="0"/>
              <a:t> А.С.Пушкина «Михайловское»</a:t>
            </a:r>
          </a:p>
        </p:txBody>
      </p:sp>
    </p:spTree>
    <p:extLst>
      <p:ext uri="{BB962C8B-B14F-4D97-AF65-F5344CB8AC3E}">
        <p14:creationId xmlns:p14="http://schemas.microsoft.com/office/powerpoint/2010/main" val="201701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Цели экскурсии: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помочь </a:t>
            </a:r>
            <a:r>
              <a:rPr lang="ru-RU" sz="4400" dirty="0"/>
              <a:t>учащимся проникнуть в атмосферу жизни замечательного русского поэта А.С. </a:t>
            </a:r>
            <a:r>
              <a:rPr lang="ru-RU" sz="4400" dirty="0" smtClean="0"/>
              <a:t>Пушкина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6979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874" y="594610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Задачи экскурсии:</a:t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Познакомить </a:t>
            </a:r>
            <a:r>
              <a:rPr lang="ru-RU" sz="3600" dirty="0"/>
              <a:t>учащихся с родовым имением А.С. Пушкина,  его историей.</a:t>
            </a:r>
          </a:p>
          <a:p>
            <a:r>
              <a:rPr lang="ru-RU" sz="3600" dirty="0"/>
              <a:t>Создать условия для развития эстетического вкуса учащихся, привития познавательного интереса, расширения детского кругозора.</a:t>
            </a:r>
          </a:p>
          <a:p>
            <a:r>
              <a:rPr lang="ru-RU" sz="3600" dirty="0"/>
              <a:t>Способствовать воспитанию уважения к великому культурному наследию России.</a:t>
            </a:r>
          </a:p>
        </p:txBody>
      </p:sp>
    </p:spTree>
    <p:extLst>
      <p:ext uri="{BB962C8B-B14F-4D97-AF65-F5344CB8AC3E}">
        <p14:creationId xmlns:p14="http://schemas.microsoft.com/office/powerpoint/2010/main" val="112153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4557" y="569626"/>
            <a:ext cx="1092783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i="1" dirty="0" smtClean="0"/>
              <a:t>        </a:t>
            </a:r>
            <a:r>
              <a:rPr lang="ru-RU" sz="6000" i="1" dirty="0" smtClean="0"/>
              <a:t>Ма</a:t>
            </a:r>
            <a:r>
              <a:rPr lang="ru-RU" sz="5400" i="1" dirty="0" smtClean="0"/>
              <a:t>ршрут</a:t>
            </a:r>
            <a:r>
              <a:rPr lang="ru-RU" sz="2400" i="1" dirty="0" smtClean="0"/>
              <a:t> </a:t>
            </a:r>
            <a:r>
              <a:rPr lang="ru-RU" sz="5400" i="1" dirty="0"/>
              <a:t>экскурсии: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Дом-музей «Михайловское»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Домик Няни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Кухня-людская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Колония литераторов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 err="1"/>
              <a:t>Льнохранилище</a:t>
            </a:r>
            <a:r>
              <a:rPr lang="ru-RU" sz="3200" dirty="0"/>
              <a:t>, пруд «под сенью ив густых»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Михайловский парк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Ветряная мельница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Савкина Горка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/>
              <a:t>«Три сосны»</a:t>
            </a:r>
          </a:p>
        </p:txBody>
      </p:sp>
    </p:spTree>
    <p:extLst>
      <p:ext uri="{BB962C8B-B14F-4D97-AF65-F5344CB8AC3E}">
        <p14:creationId xmlns:p14="http://schemas.microsoft.com/office/powerpoint/2010/main" val="120331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35319" y="519659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«Пушкин в Михайловском</a:t>
            </a:r>
            <a:r>
              <a:rPr lang="ru-RU" i="1" dirty="0" smtClean="0"/>
              <a:t>».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ru-RU" i="1" dirty="0" smtClean="0"/>
              <a:t> </a:t>
            </a:r>
            <a:r>
              <a:rPr lang="ru-RU" i="1" dirty="0"/>
              <a:t>Художник В.А. Серов (1849)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55238" y="1750224"/>
            <a:ext cx="4816839" cy="36126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5443" y="2704084"/>
            <a:ext cx="70097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Приветствую тебя, пустынный уголок, </a:t>
            </a:r>
          </a:p>
          <a:p>
            <a:r>
              <a:rPr lang="ru-RU" sz="2800" dirty="0"/>
              <a:t>Приют спокойствия, трудов и вдохновенья, </a:t>
            </a:r>
          </a:p>
          <a:p>
            <a:r>
              <a:rPr lang="ru-RU" sz="2800" dirty="0"/>
              <a:t>Где льется дней моих невидимый поток </a:t>
            </a:r>
          </a:p>
          <a:p>
            <a:r>
              <a:rPr lang="ru-RU" sz="2800" dirty="0"/>
              <a:t>На лоне счастья и забвенья…</a:t>
            </a:r>
          </a:p>
        </p:txBody>
      </p:sp>
    </p:spTree>
    <p:extLst>
      <p:ext uri="{BB962C8B-B14F-4D97-AF65-F5344CB8AC3E}">
        <p14:creationId xmlns:p14="http://schemas.microsoft.com/office/powerpoint/2010/main" val="197247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160" y="3387777"/>
            <a:ext cx="4179983" cy="30205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937" y="285906"/>
            <a:ext cx="4151026" cy="25459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189" y="285906"/>
            <a:ext cx="3975939" cy="26763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6669" y="3387777"/>
            <a:ext cx="4524268" cy="31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116" y="786106"/>
            <a:ext cx="7903250" cy="591163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140" y="201331"/>
            <a:ext cx="6945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План - схема имения </a:t>
            </a:r>
            <a:r>
              <a:rPr lang="ru-RU" sz="3200" dirty="0" smtClean="0"/>
              <a:t>Михайловское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538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3854" y="96893"/>
            <a:ext cx="10353762" cy="970450"/>
          </a:xfrm>
        </p:spPr>
        <p:txBody>
          <a:bodyPr/>
          <a:lstStyle/>
          <a:p>
            <a:r>
              <a:rPr lang="ru-RU" dirty="0"/>
              <a:t>Дом-музей «Михайловское»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67343"/>
            <a:ext cx="4186393" cy="2832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828" y="884575"/>
            <a:ext cx="4232646" cy="28358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453" y="3597640"/>
            <a:ext cx="4624563" cy="308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4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646" y="200167"/>
            <a:ext cx="10353762" cy="970450"/>
          </a:xfrm>
        </p:spPr>
        <p:txBody>
          <a:bodyPr/>
          <a:lstStyle/>
          <a:p>
            <a:r>
              <a:rPr lang="ru-RU" i="1" dirty="0" smtClean="0"/>
              <a:t>Экскурсия- это…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1269887"/>
            <a:ext cx="11409528" cy="4916283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sz="3200" dirty="0" smtClean="0"/>
              <a:t>методически продуманный показ достопримечательных мест, памятников истории и культуры, в основе которого лежит анализ находящихся перед глазами экскурсантов объектов, а также умелый рассказ о событиях, связанных с ними.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137" y="3471713"/>
            <a:ext cx="4704324" cy="31338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301" y="3604923"/>
            <a:ext cx="3974412" cy="279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4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8125" y="209862"/>
            <a:ext cx="4028071" cy="31329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41" y="128512"/>
            <a:ext cx="4594541" cy="26972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00" y="4079511"/>
            <a:ext cx="3601075" cy="26141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482" y="3578169"/>
            <a:ext cx="4673184" cy="31154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5891" y="3061168"/>
            <a:ext cx="540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Передняя Господского дома</a:t>
            </a:r>
          </a:p>
        </p:txBody>
      </p:sp>
    </p:spTree>
    <p:extLst>
      <p:ext uri="{BB962C8B-B14F-4D97-AF65-F5344CB8AC3E}">
        <p14:creationId xmlns:p14="http://schemas.microsoft.com/office/powerpoint/2010/main" val="24279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76" y="194872"/>
            <a:ext cx="3947989" cy="40507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424" y="49889"/>
            <a:ext cx="5143500" cy="3419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6737" y="3469364"/>
            <a:ext cx="5753190" cy="3254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0995" y="4373420"/>
            <a:ext cx="34261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Комната Няни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4534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198" y="3627619"/>
            <a:ext cx="5223241" cy="29380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61" y="3013021"/>
            <a:ext cx="5604683" cy="37364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39" y="183010"/>
            <a:ext cx="4220058" cy="28087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33428" y="710796"/>
            <a:ext cx="6503871" cy="1753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Комната родителей А.С.Пушкина в Господском доме</a:t>
            </a:r>
          </a:p>
        </p:txBody>
      </p:sp>
    </p:spTree>
    <p:extLst>
      <p:ext uri="{BB962C8B-B14F-4D97-AF65-F5344CB8AC3E}">
        <p14:creationId xmlns:p14="http://schemas.microsoft.com/office/powerpoint/2010/main" val="187446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804" y="329782"/>
            <a:ext cx="4808096" cy="32053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663" y="267636"/>
            <a:ext cx="4425062" cy="32122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378" y="3535179"/>
            <a:ext cx="4202241" cy="31516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9985" y="3731302"/>
            <a:ext cx="5320004" cy="295555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91922" y="4086246"/>
            <a:ext cx="2503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Гостиная в Господском доме</a:t>
            </a:r>
          </a:p>
        </p:txBody>
      </p:sp>
    </p:spTree>
    <p:extLst>
      <p:ext uri="{BB962C8B-B14F-4D97-AF65-F5344CB8AC3E}">
        <p14:creationId xmlns:p14="http://schemas.microsoft.com/office/powerpoint/2010/main" val="34585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076" y="1539921"/>
            <a:ext cx="7345180" cy="48887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8604" y="196228"/>
            <a:ext cx="495283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/>
              <a:t>Столовая</a:t>
            </a:r>
          </a:p>
        </p:txBody>
      </p:sp>
    </p:spTree>
    <p:extLst>
      <p:ext uri="{BB962C8B-B14F-4D97-AF65-F5344CB8AC3E}">
        <p14:creationId xmlns:p14="http://schemas.microsoft.com/office/powerpoint/2010/main" val="37449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469" y="149902"/>
            <a:ext cx="5000004" cy="31692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59" y="4012895"/>
            <a:ext cx="5703564" cy="25677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5113" y="177227"/>
            <a:ext cx="3724914" cy="27890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4266" y="3234716"/>
            <a:ext cx="4831045" cy="36232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1943" y="3373627"/>
            <a:ext cx="4413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Кабинет А.С. Пушкина</a:t>
            </a:r>
          </a:p>
        </p:txBody>
      </p:sp>
    </p:spTree>
    <p:extLst>
      <p:ext uri="{BB962C8B-B14F-4D97-AF65-F5344CB8AC3E}">
        <p14:creationId xmlns:p14="http://schemas.microsoft.com/office/powerpoint/2010/main" val="9319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562" y="3020094"/>
            <a:ext cx="5715000" cy="381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53" y="0"/>
            <a:ext cx="4908654" cy="32724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380" y="381278"/>
            <a:ext cx="3407141" cy="25553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6638" y="4025259"/>
            <a:ext cx="3079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Домик Няни</a:t>
            </a:r>
          </a:p>
        </p:txBody>
      </p:sp>
    </p:spTree>
    <p:extLst>
      <p:ext uri="{BB962C8B-B14F-4D97-AF65-F5344CB8AC3E}">
        <p14:creationId xmlns:p14="http://schemas.microsoft.com/office/powerpoint/2010/main" val="99423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856" y="14485"/>
            <a:ext cx="4630370" cy="34745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47" y="0"/>
            <a:ext cx="5158381" cy="35076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6621" y="3814520"/>
            <a:ext cx="3694808" cy="27752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681" y="3777520"/>
            <a:ext cx="3718118" cy="278239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99746" y="4158734"/>
            <a:ext cx="33676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Кухня-людская</a:t>
            </a:r>
          </a:p>
        </p:txBody>
      </p:sp>
    </p:spTree>
    <p:extLst>
      <p:ext uri="{BB962C8B-B14F-4D97-AF65-F5344CB8AC3E}">
        <p14:creationId xmlns:p14="http://schemas.microsoft.com/office/powerpoint/2010/main" val="205508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765" y="1104089"/>
            <a:ext cx="7164127" cy="55323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54654" y="216321"/>
            <a:ext cx="5344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Колония литераторов</a:t>
            </a:r>
          </a:p>
        </p:txBody>
      </p:sp>
    </p:spTree>
    <p:extLst>
      <p:ext uri="{BB962C8B-B14F-4D97-AF65-F5344CB8AC3E}">
        <p14:creationId xmlns:p14="http://schemas.microsoft.com/office/powerpoint/2010/main" val="4357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826" y="455795"/>
            <a:ext cx="5125511" cy="34116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69" y="74794"/>
            <a:ext cx="3975697" cy="28984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380" y="3417756"/>
            <a:ext cx="4538273" cy="30255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33067" y="4515014"/>
            <a:ext cx="48599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800" dirty="0" err="1" smtClean="0"/>
              <a:t>Ль</a:t>
            </a:r>
            <a:r>
              <a:rPr lang="ru-RU" sz="4800" dirty="0" err="1"/>
              <a:t>н</a:t>
            </a:r>
            <a:r>
              <a:rPr lang="ru-RU" sz="4800" dirty="0" err="1" smtClean="0"/>
              <a:t>охранилище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2595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449326"/>
            <a:ext cx="10353762" cy="970450"/>
          </a:xfrm>
        </p:spPr>
        <p:txBody>
          <a:bodyPr/>
          <a:lstStyle/>
          <a:p>
            <a:r>
              <a:rPr lang="ru-RU" i="1" dirty="0" smtClean="0"/>
              <a:t>Музей – это…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Социокультурный институт, в котором собираются, изучаются и хранятся памятники искусства, истории, науки, техники и других сфер деятельности человечества.</a:t>
            </a:r>
          </a:p>
          <a:p>
            <a:r>
              <a:rPr lang="ru-RU" sz="2800" dirty="0" smtClean="0"/>
              <a:t>Материальное воплощение памяти разных поколений.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8886" y="3819979"/>
            <a:ext cx="3746248" cy="24974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777" y="3819979"/>
            <a:ext cx="3746246" cy="249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8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680" y="3552745"/>
            <a:ext cx="4803652" cy="31993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814" y="342731"/>
            <a:ext cx="3987384" cy="29905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32" y="239271"/>
            <a:ext cx="2827432" cy="2827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596" y="3552745"/>
            <a:ext cx="4762500" cy="3171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2217" y="342731"/>
            <a:ext cx="3301306" cy="247597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40172" y="2882037"/>
            <a:ext cx="39314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Михайловский парк</a:t>
            </a:r>
          </a:p>
        </p:txBody>
      </p:sp>
    </p:spTree>
    <p:extLst>
      <p:ext uri="{BB962C8B-B14F-4D97-AF65-F5344CB8AC3E}">
        <p14:creationId xmlns:p14="http://schemas.microsoft.com/office/powerpoint/2010/main" val="40631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235" y="1250352"/>
            <a:ext cx="7620000" cy="5076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48032" y="141371"/>
            <a:ext cx="54280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Ветряная мельница </a:t>
            </a:r>
          </a:p>
        </p:txBody>
      </p:sp>
    </p:spTree>
    <p:extLst>
      <p:ext uri="{BB962C8B-B14F-4D97-AF65-F5344CB8AC3E}">
        <p14:creationId xmlns:p14="http://schemas.microsoft.com/office/powerpoint/2010/main" val="225946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/>
              <a:t>Савкина Горка</a:t>
            </a:r>
          </a:p>
        </p:txBody>
      </p:sp>
      <p:pic>
        <p:nvPicPr>
          <p:cNvPr id="1026" name="Picture 2" descr="http://www.naselo.ru/upload/iblock/669/36140_2111503688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8" y="2184671"/>
            <a:ext cx="4682682" cy="35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086" y="2184672"/>
            <a:ext cx="4689268" cy="351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4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933" y="324787"/>
            <a:ext cx="10353762" cy="970450"/>
          </a:xfrm>
        </p:spPr>
        <p:txBody>
          <a:bodyPr>
            <a:noAutofit/>
          </a:bodyPr>
          <a:lstStyle/>
          <a:p>
            <a:r>
              <a:rPr lang="ru-RU" sz="6000" dirty="0"/>
              <a:t>«Три сосны»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335" y="1445139"/>
            <a:ext cx="76200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93" y="419723"/>
            <a:ext cx="4267767" cy="31587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907" y="671278"/>
            <a:ext cx="5715000" cy="42862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498" y="3762531"/>
            <a:ext cx="4050962" cy="270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0501"/>
            <a:ext cx="3393543" cy="23076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78886"/>
            <a:ext cx="3410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Естественнонаучные музеи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690" y="0"/>
            <a:ext cx="4036591" cy="26910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61931" y="2723444"/>
            <a:ext cx="3051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И</a:t>
            </a:r>
            <a:r>
              <a:rPr lang="ru-RU" sz="2400" dirty="0" smtClean="0"/>
              <a:t>сторические</a:t>
            </a:r>
            <a:r>
              <a:rPr lang="ru-RU" dirty="0" smtClean="0"/>
              <a:t> </a:t>
            </a:r>
            <a:r>
              <a:rPr lang="ru-RU" sz="2400" dirty="0" smtClean="0"/>
              <a:t>музеи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3040" y="666886"/>
            <a:ext cx="3644900" cy="24258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164994" y="78886"/>
            <a:ext cx="3958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Х</a:t>
            </a:r>
            <a:r>
              <a:rPr lang="ru-RU" sz="2800" dirty="0" smtClean="0"/>
              <a:t>удожественные</a:t>
            </a:r>
            <a:r>
              <a:rPr lang="ru-RU" dirty="0" smtClean="0"/>
              <a:t> </a:t>
            </a:r>
            <a:r>
              <a:rPr lang="ru-RU" sz="2800" dirty="0" smtClean="0"/>
              <a:t>музеи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217" y="3275372"/>
            <a:ext cx="4395148" cy="29300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6205471"/>
            <a:ext cx="35686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М</a:t>
            </a:r>
            <a:r>
              <a:rPr lang="ru-RU" sz="2800" dirty="0" smtClean="0"/>
              <a:t>узыкальные музеи</a:t>
            </a:r>
            <a:endParaRPr lang="ru-RU" sz="2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1237" y="3347068"/>
            <a:ext cx="3548418" cy="26613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577273" y="6050608"/>
            <a:ext cx="3384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Т</a:t>
            </a:r>
            <a:r>
              <a:rPr lang="ru-RU" sz="2800" dirty="0" smtClean="0"/>
              <a:t>еатральные музеи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826471" y="3400452"/>
            <a:ext cx="31847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</a:rPr>
              <a:t>Основные  профильные группы музея:</a:t>
            </a:r>
            <a:endParaRPr lang="ru-RU" sz="40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6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i="1" dirty="0" smtClean="0"/>
              <a:t>Работа над созданием концепции школьного музея производится поэтапно: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</a:rPr>
              <a:t>Место музея</a:t>
            </a:r>
          </a:p>
          <a:p>
            <a:r>
              <a:rPr lang="ru-RU" sz="2800" dirty="0" smtClean="0">
                <a:solidFill>
                  <a:schemeClr val="tx1"/>
                </a:solidFill>
                <a:effectLst/>
              </a:rPr>
              <a:t>Цель</a:t>
            </a:r>
          </a:p>
          <a:p>
            <a:r>
              <a:rPr lang="ru-RU" sz="2800" dirty="0" smtClean="0">
                <a:solidFill>
                  <a:schemeClr val="tx1"/>
                </a:solidFill>
                <a:effectLst/>
              </a:rPr>
              <a:t>Замысел экспозиции</a:t>
            </a:r>
          </a:p>
          <a:p>
            <a:r>
              <a:rPr lang="ru-RU" sz="2800" dirty="0" smtClean="0">
                <a:solidFill>
                  <a:schemeClr val="tx1"/>
                </a:solidFill>
                <a:effectLst/>
              </a:rPr>
              <a:t>Содержание экспозиции</a:t>
            </a:r>
          </a:p>
          <a:p>
            <a:r>
              <a:rPr lang="ru-RU" sz="2800" dirty="0" smtClean="0">
                <a:solidFill>
                  <a:schemeClr val="tx1"/>
                </a:solidFill>
                <a:effectLst/>
              </a:rPr>
              <a:t>Принцип построения</a:t>
            </a:r>
          </a:p>
          <a:p>
            <a:r>
              <a:rPr lang="ru-RU" sz="2800" dirty="0" smtClean="0">
                <a:solidFill>
                  <a:schemeClr val="tx1"/>
                </a:solidFill>
                <a:effectLst/>
              </a:rPr>
              <a:t>Проработка</a:t>
            </a:r>
          </a:p>
          <a:p>
            <a:r>
              <a:rPr lang="ru-RU" sz="2800" dirty="0" err="1" smtClean="0">
                <a:solidFill>
                  <a:schemeClr val="tx1"/>
                </a:solidFill>
                <a:effectLst/>
              </a:rPr>
              <a:t>Комплектирование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 фондов музея</a:t>
            </a:r>
          </a:p>
          <a:p>
            <a:r>
              <a:rPr lang="ru-RU" sz="2800" dirty="0" smtClean="0">
                <a:solidFill>
                  <a:schemeClr val="tx1"/>
                </a:solidFill>
                <a:effectLst/>
              </a:rPr>
              <a:t>Выполнение</a:t>
            </a:r>
            <a:endParaRPr lang="ru-RU" sz="28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217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773" y="269824"/>
            <a:ext cx="1053808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            </a:t>
            </a:r>
            <a:r>
              <a:rPr lang="ru-RU" sz="3600" i="1" dirty="0" smtClean="0"/>
              <a:t>По </a:t>
            </a:r>
            <a:r>
              <a:rPr lang="ru-RU" sz="3600" i="1" dirty="0"/>
              <a:t>функциональному назначению и форме деятельности школьные музеи могут быть:</a:t>
            </a:r>
          </a:p>
          <a:p>
            <a:r>
              <a:rPr lang="ru-RU" sz="3200" dirty="0"/>
              <a:t>- музей-выставка;</a:t>
            </a:r>
          </a:p>
          <a:p>
            <a:r>
              <a:rPr lang="ru-RU" sz="3200" dirty="0"/>
              <a:t>- музей-мастерская, студия;</a:t>
            </a:r>
          </a:p>
          <a:p>
            <a:r>
              <a:rPr lang="ru-RU" sz="3200" dirty="0"/>
              <a:t>- музей-клуб, театр;</a:t>
            </a:r>
          </a:p>
          <a:p>
            <a:r>
              <a:rPr lang="ru-RU" sz="3200" dirty="0"/>
              <a:t>- музей-методический кабинет;</a:t>
            </a:r>
          </a:p>
          <a:p>
            <a:r>
              <a:rPr lang="ru-RU" sz="3200" dirty="0"/>
              <a:t>- музей-творческая лаборатория;</a:t>
            </a:r>
          </a:p>
          <a:p>
            <a:r>
              <a:rPr lang="ru-RU" sz="3200" dirty="0"/>
              <a:t>- музей-научный кабинет;</a:t>
            </a:r>
          </a:p>
          <a:p>
            <a:r>
              <a:rPr lang="ru-RU" sz="3200" dirty="0"/>
              <a:t>- музей-центр туристско-краеведческой работы;</a:t>
            </a:r>
          </a:p>
          <a:p>
            <a:r>
              <a:rPr lang="ru-RU" sz="3200" dirty="0"/>
              <a:t>- музей-краеведческий класс;</a:t>
            </a:r>
          </a:p>
          <a:p>
            <a:r>
              <a:rPr lang="ru-RU" sz="3200" dirty="0"/>
              <a:t>- музей-адаптационный центр и др.</a:t>
            </a:r>
          </a:p>
        </p:txBody>
      </p:sp>
    </p:spTree>
    <p:extLst>
      <p:ext uri="{BB962C8B-B14F-4D97-AF65-F5344CB8AC3E}">
        <p14:creationId xmlns:p14="http://schemas.microsoft.com/office/powerpoint/2010/main" val="50752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185" y="1140788"/>
            <a:ext cx="4754438" cy="57172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375161" y="629588"/>
            <a:ext cx="334314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Русский </a:t>
            </a:r>
            <a:r>
              <a:rPr lang="ru-RU" sz="2400" dirty="0"/>
              <a:t>поэт, драматург и прозаик, заложивший основы русского реалистического направления, критик и теоретик литературы, историк, публицист; один из самых авторитетных литературных деятелей первой трети XIX века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2185" y="394370"/>
            <a:ext cx="4824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Александр Сергеевич Пушкин</a:t>
            </a:r>
          </a:p>
        </p:txBody>
      </p:sp>
    </p:spTree>
    <p:extLst>
      <p:ext uri="{BB962C8B-B14F-4D97-AF65-F5344CB8AC3E}">
        <p14:creationId xmlns:p14="http://schemas.microsoft.com/office/powerpoint/2010/main" val="32325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02094"/>
            <a:ext cx="4693796" cy="35559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9697" y="88255"/>
            <a:ext cx="3842481" cy="28818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907" y="193186"/>
            <a:ext cx="4123326" cy="299971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41233" y="3015087"/>
            <a:ext cx="400736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Подруга дней моих суровых,</a:t>
            </a:r>
          </a:p>
          <a:p>
            <a:r>
              <a:rPr lang="ru-RU" dirty="0"/>
              <a:t>Голубка дряхлая моя!</a:t>
            </a:r>
          </a:p>
          <a:p>
            <a:r>
              <a:rPr lang="ru-RU" dirty="0"/>
              <a:t>Одна в глуши лесов сосновых</a:t>
            </a:r>
          </a:p>
          <a:p>
            <a:r>
              <a:rPr lang="ru-RU" dirty="0"/>
              <a:t>Давно, давно ты ждешь меня.</a:t>
            </a:r>
          </a:p>
          <a:p>
            <a:r>
              <a:rPr lang="ru-RU" dirty="0"/>
              <a:t>Ты под окном своей светлицы</a:t>
            </a:r>
          </a:p>
          <a:p>
            <a:r>
              <a:rPr lang="ru-RU" dirty="0"/>
              <a:t>Горюешь, будто на часах,</a:t>
            </a:r>
          </a:p>
          <a:p>
            <a:r>
              <a:rPr lang="ru-RU" dirty="0"/>
              <a:t>И медлят поминутно спицы</a:t>
            </a:r>
          </a:p>
          <a:p>
            <a:r>
              <a:rPr lang="ru-RU" dirty="0"/>
              <a:t>В твоих наморщенных руках.</a:t>
            </a:r>
          </a:p>
          <a:p>
            <a:r>
              <a:rPr lang="ru-RU" dirty="0"/>
              <a:t>Глядишь в забытые вороты</a:t>
            </a:r>
          </a:p>
          <a:p>
            <a:r>
              <a:rPr lang="ru-RU" dirty="0"/>
              <a:t>На черный отдаленный путь:</a:t>
            </a:r>
          </a:p>
          <a:p>
            <a:r>
              <a:rPr lang="ru-RU" dirty="0"/>
              <a:t>Тоска, предчувствия, заботы</a:t>
            </a:r>
          </a:p>
          <a:p>
            <a:r>
              <a:rPr lang="ru-RU" dirty="0"/>
              <a:t>Теснят твою всечасно грудь.</a:t>
            </a:r>
          </a:p>
          <a:p>
            <a:r>
              <a:rPr lang="ru-RU" dirty="0"/>
              <a:t>То чудится тебе...</a:t>
            </a:r>
          </a:p>
        </p:txBody>
      </p:sp>
    </p:spTree>
    <p:extLst>
      <p:ext uri="{BB962C8B-B14F-4D97-AF65-F5344CB8AC3E}">
        <p14:creationId xmlns:p14="http://schemas.microsoft.com/office/powerpoint/2010/main" val="140092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2410" y="3928757"/>
            <a:ext cx="4675937" cy="26519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63" y="3410928"/>
            <a:ext cx="4380537" cy="3285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947" y="160629"/>
            <a:ext cx="5501390" cy="36618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1484" y="160629"/>
            <a:ext cx="4640926" cy="309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7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Грифель</Template>
  <TotalTime>363</TotalTime>
  <Words>457</Words>
  <Application>Microsoft Office PowerPoint</Application>
  <PresentationFormat>Произвольный</PresentationFormat>
  <Paragraphs>87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Грифель</vt:lpstr>
      <vt:lpstr>Подготовка и проведение виртуальной экскурсии в один из музеев писателей</vt:lpstr>
      <vt:lpstr>Экскурсия- это…</vt:lpstr>
      <vt:lpstr>Музей – это…</vt:lpstr>
      <vt:lpstr>Презентация PowerPoint</vt:lpstr>
      <vt:lpstr>Работа над созданием концепции школьного музея производится поэтапно: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экскурсия Музей-заповедник А.С.Пушкина «Михайловское»</vt:lpstr>
      <vt:lpstr>Цели экскурсии: </vt:lpstr>
      <vt:lpstr>Задачи экскурсии: </vt:lpstr>
      <vt:lpstr>Презентация PowerPoint</vt:lpstr>
      <vt:lpstr>«Пушкин в Михайловском».  Художник В.А. Серов (1849)</vt:lpstr>
      <vt:lpstr>Презентация PowerPoint</vt:lpstr>
      <vt:lpstr>Презентация PowerPoint</vt:lpstr>
      <vt:lpstr>Дом-музей «Михайловское»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Савкина Горка</vt:lpstr>
      <vt:lpstr>«Три сосны»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и проведение виртуальной экскурсии в один из музеев писателей</dc:title>
  <dc:creator>User</dc:creator>
  <cp:lastModifiedBy>PC1</cp:lastModifiedBy>
  <cp:revision>23</cp:revision>
  <dcterms:created xsi:type="dcterms:W3CDTF">2016-06-02T16:35:12Z</dcterms:created>
  <dcterms:modified xsi:type="dcterms:W3CDTF">2019-11-27T03:43:47Z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2701615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