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7" r:id="rId2"/>
    <p:sldId id="262" r:id="rId3"/>
    <p:sldId id="265" r:id="rId4"/>
    <p:sldId id="256" r:id="rId5"/>
    <p:sldId id="263" r:id="rId6"/>
    <p:sldId id="258" r:id="rId7"/>
    <p:sldId id="257" r:id="rId8"/>
    <p:sldId id="259" r:id="rId9"/>
    <p:sldId id="260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135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Образование и философия</a:t>
            </a:r>
            <a:endParaRPr lang="ru-RU" sz="4000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400" dirty="0" smtClean="0"/>
              <a:t>Культура западной Европы в средние века</a:t>
            </a:r>
            <a:endParaRPr lang="ru-RU" sz="4400" dirty="0"/>
          </a:p>
        </p:txBody>
      </p:sp>
      <p:sp>
        <p:nvSpPr>
          <p:cNvPr id="2" name="TextBox 1"/>
          <p:cNvSpPr txBox="1"/>
          <p:nvPr/>
        </p:nvSpPr>
        <p:spPr>
          <a:xfrm>
            <a:off x="5791799" y="5901842"/>
            <a:ext cx="33522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/>
              <a:t>Разработчик: </a:t>
            </a:r>
          </a:p>
          <a:p>
            <a:pPr algn="r"/>
            <a:r>
              <a:rPr lang="ru-RU" dirty="0" smtClean="0"/>
              <a:t>Никитин Олег Егорович</a:t>
            </a:r>
          </a:p>
          <a:p>
            <a:pPr algn="r"/>
            <a:r>
              <a:rPr lang="ru-RU" dirty="0"/>
              <a:t>у</a:t>
            </a:r>
            <a:r>
              <a:rPr lang="ru-RU" dirty="0" smtClean="0"/>
              <a:t>читель истории ГБОУ школа № 76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768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Объект 8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815292063"/>
              </p:ext>
            </p:extLst>
          </p:nvPr>
        </p:nvGraphicFramePr>
        <p:xfrm>
          <a:off x="2" y="-2"/>
          <a:ext cx="9143998" cy="68580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453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06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79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267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Школа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Университет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67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Язык обучения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Латинский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Латинский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13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Кол-во человек в классе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много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мало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42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Кто учил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Священники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Магистры (преподаватели)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67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Способ обучения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заучивание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Лекции, диспуты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540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Предметы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«Семь свободных искусств»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Медицина, право, богословие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55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/>
              <a:t>Домашнее задание</a:t>
            </a:r>
            <a:endParaRPr lang="ru-RU" sz="4000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611560" y="1628800"/>
            <a:ext cx="7924800" cy="41148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Параграф № 26</a:t>
            </a:r>
          </a:p>
          <a:p>
            <a:pPr marL="0" indent="0">
              <a:buNone/>
            </a:pPr>
            <a:r>
              <a:rPr lang="ru-RU" sz="4400" dirty="0" smtClean="0"/>
              <a:t>Ответы на вопросы (4 вопрос – письменно)</a:t>
            </a:r>
          </a:p>
          <a:p>
            <a:r>
              <a:rPr lang="ru-RU" sz="4400" dirty="0" smtClean="0"/>
              <a:t>Подготовиться к диктанту по терминам параграфа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50067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8236" y="764704"/>
            <a:ext cx="9125764" cy="6858000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sz="3200" dirty="0"/>
              <a:t>Причины увеличения уровня знаний:</a:t>
            </a:r>
          </a:p>
          <a:p>
            <a:pPr marL="475488" lvl="0" indent="-457200">
              <a:buFont typeface="+mj-lt"/>
              <a:buAutoNum type="arabicPeriod"/>
            </a:pPr>
            <a:r>
              <a:rPr lang="ru-RU" sz="3200" dirty="0"/>
              <a:t>Политическая – усиление централизации власти (места вассалов на некоторых должностях занимали чиновники)</a:t>
            </a:r>
          </a:p>
          <a:p>
            <a:pPr marL="475488" lvl="0" indent="-457200">
              <a:buFont typeface="+mj-lt"/>
              <a:buAutoNum type="arabicPeriod"/>
            </a:pPr>
            <a:r>
              <a:rPr lang="ru-RU" sz="3200" dirty="0"/>
              <a:t>Экономические:</a:t>
            </a:r>
          </a:p>
          <a:p>
            <a:r>
              <a:rPr lang="ru-RU" sz="3200" dirty="0"/>
              <a:t>Повышение интереса к далеким </a:t>
            </a:r>
            <a:r>
              <a:rPr lang="ru-RU" sz="3200" dirty="0" smtClean="0"/>
              <a:t>странам</a:t>
            </a:r>
          </a:p>
          <a:p>
            <a:r>
              <a:rPr lang="ru-RU" sz="3200" dirty="0" smtClean="0"/>
              <a:t>Развитие </a:t>
            </a:r>
            <a:r>
              <a:rPr lang="ru-RU" sz="3200" dirty="0"/>
              <a:t>торговли и ремесел (необходимы более обширные знания)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581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Объект 8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793495514"/>
              </p:ext>
            </p:extLst>
          </p:nvPr>
        </p:nvGraphicFramePr>
        <p:xfrm>
          <a:off x="2" y="-2"/>
          <a:ext cx="9143998" cy="68580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453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06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79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267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Школа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Университет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67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Язык обучения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13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Кол-во человек в классе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42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Кто учил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67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Способ обучения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540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Предметы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828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6" y="620688"/>
            <a:ext cx="4628421" cy="5328592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638" y="620688"/>
            <a:ext cx="4393146" cy="5328592"/>
          </a:xfrm>
        </p:spPr>
      </p:pic>
    </p:spTree>
    <p:extLst>
      <p:ext uri="{BB962C8B-B14F-4D97-AF65-F5344CB8AC3E}">
        <p14:creationId xmlns:p14="http://schemas.microsoft.com/office/powerpoint/2010/main" val="404096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Объект 8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25537055"/>
              </p:ext>
            </p:extLst>
          </p:nvPr>
        </p:nvGraphicFramePr>
        <p:xfrm>
          <a:off x="2" y="-2"/>
          <a:ext cx="9143998" cy="68580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453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06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79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267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Школа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Университет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67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Язык обучения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13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Кол-во человек в классе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много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мало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42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Кто учил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67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Способ обучения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540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Предметы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55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Объект 8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0203047"/>
              </p:ext>
            </p:extLst>
          </p:nvPr>
        </p:nvGraphicFramePr>
        <p:xfrm>
          <a:off x="2" y="-2"/>
          <a:ext cx="9143998" cy="68580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453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06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79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267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Школа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Университет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67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Язык обучения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Латинский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Латинский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13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Кол-во человек в классе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много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мало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42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Кто учил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67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Способ обучения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540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Предметы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55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Объект 8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600977009"/>
              </p:ext>
            </p:extLst>
          </p:nvPr>
        </p:nvGraphicFramePr>
        <p:xfrm>
          <a:off x="2" y="-2"/>
          <a:ext cx="9143998" cy="68580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453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06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79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267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Школа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Университет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67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Язык обучения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Латинский</a:t>
                      </a:r>
                      <a:endParaRPr lang="ru-RU" sz="2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Латинский</a:t>
                      </a:r>
                      <a:endParaRPr lang="ru-RU" sz="2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13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Кол-во человек в классе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много</a:t>
                      </a:r>
                      <a:endParaRPr lang="ru-RU" sz="2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мало</a:t>
                      </a:r>
                      <a:endParaRPr lang="ru-RU" sz="2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42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Кто учил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Священники</a:t>
                      </a:r>
                      <a:endParaRPr lang="ru-RU" sz="2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Магистры (преподаватели)</a:t>
                      </a:r>
                      <a:endParaRPr lang="ru-RU" sz="2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67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Способ обучения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540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Предметы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55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Объект 8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323077591"/>
              </p:ext>
            </p:extLst>
          </p:nvPr>
        </p:nvGraphicFramePr>
        <p:xfrm>
          <a:off x="2" y="-2"/>
          <a:ext cx="9143998" cy="68580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453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06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79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267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Школа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Университет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67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Язык обучения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Латинский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Латинский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13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Кол-во человек в классе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много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мало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42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Кто учил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Священники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Магистры (преподаватели)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67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Способ обучения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заучивание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Лекции, диспуты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540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Предметы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55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140</TotalTime>
  <Words>205</Words>
  <Application>Microsoft Office PowerPoint</Application>
  <PresentationFormat>Экран (4:3)</PresentationFormat>
  <Paragraphs>92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Arial Narrow</vt:lpstr>
      <vt:lpstr>Calibri</vt:lpstr>
      <vt:lpstr>Times New Roman</vt:lpstr>
      <vt:lpstr>Горизонт</vt:lpstr>
      <vt:lpstr>Культура западной Европы в средние века</vt:lpstr>
      <vt:lpstr>Домашнее задание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Олег Никитин</cp:lastModifiedBy>
  <cp:revision>10</cp:revision>
  <dcterms:created xsi:type="dcterms:W3CDTF">2014-12-02T01:23:31Z</dcterms:created>
  <dcterms:modified xsi:type="dcterms:W3CDTF">2019-12-02T07:23:07Z</dcterms:modified>
</cp:coreProperties>
</file>