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7" r:id="rId12"/>
    <p:sldId id="269" r:id="rId13"/>
    <p:sldId id="275" r:id="rId14"/>
    <p:sldId id="270" r:id="rId15"/>
    <p:sldId id="272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39" autoAdjust="0"/>
  </p:normalViewPr>
  <p:slideViewPr>
    <p:cSldViewPr>
      <p:cViewPr varScale="1">
        <p:scale>
          <a:sx n="70" d="100"/>
          <a:sy n="70" d="100"/>
        </p:scale>
        <p:origin x="-13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500042"/>
            <a:ext cx="6643734" cy="464347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Развитие пространственных представлений и межполушарного взаимодействия у детей 5-7 лет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Методическая мастерская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Развитие межполушарного взаимодействия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600200"/>
            <a:ext cx="5994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144463"/>
            <a:ext cx="8642379" cy="6510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Нейродинамическая гимнастика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Мануальный блок (ручной).</a:t>
            </a:r>
          </a:p>
          <a:p>
            <a:r>
              <a:rPr lang="ru-RU" dirty="0" smtClean="0"/>
              <a:t>Это специальные игры и упражнения, позволяющие повысить способность мозга к интегрированной работе.</a:t>
            </a:r>
          </a:p>
          <a:p>
            <a:r>
              <a:rPr lang="ru-RU" dirty="0" smtClean="0"/>
              <a:t>Около трети всей площади двигательной проекции коры головного мозга занимает проекция руки.</a:t>
            </a:r>
          </a:p>
          <a:p>
            <a:r>
              <a:rPr lang="ru-RU" dirty="0" smtClean="0"/>
              <a:t>Под влиянием кинестетических импульсов от руки включается механизм «единства мысли и движения».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Нейродинамическая гимнастика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Психомоторный блок.</a:t>
            </a:r>
          </a:p>
          <a:p>
            <a:r>
              <a:rPr lang="ru-RU" dirty="0" smtClean="0"/>
              <a:t>Психомоторный блок направлен на укрепление между полушариями функциональной взаимосвязи, имеющей сложную психическую организацию.</a:t>
            </a:r>
          </a:p>
          <a:p>
            <a:r>
              <a:rPr lang="ru-RU" dirty="0" smtClean="0"/>
              <a:t>Упражнения данного блока позволяют улучшить сенсомоторную и пространственную координацию, повысить возможности произвольного внимания, усидчивости, развить зрительно-моторную координацию.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Рисование двумя руками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24"/>
          <a:stretch/>
        </p:blipFill>
        <p:spPr>
          <a:xfrm>
            <a:off x="1907704" y="1700808"/>
            <a:ext cx="5173108" cy="43417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Пособия по развитию межполушарного взаимодействия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43050"/>
            <a:ext cx="313184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 l="21979" t="3261" r="19644"/>
          <a:stretch>
            <a:fillRect/>
          </a:stretch>
        </p:blipFill>
        <p:spPr bwMode="auto">
          <a:xfrm>
            <a:off x="5643570" y="1571612"/>
            <a:ext cx="2930190" cy="4855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 l="8968" t="6414" r="7208" b="7245"/>
          <a:stretch>
            <a:fillRect/>
          </a:stretch>
        </p:blipFill>
        <p:spPr bwMode="auto">
          <a:xfrm>
            <a:off x="285720" y="0"/>
            <a:ext cx="8569313" cy="642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Пространственные представления включают в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определение формы, величины, местоположения и перемещения предметов относительно друг друга и собственного тела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480328" cy="150017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Недостаток развития пространственных представлений может вызвать проблемы: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928802"/>
            <a:ext cx="8194576" cy="416719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Нарушение пересказа текста и проблемы  с чтением;</a:t>
            </a:r>
          </a:p>
          <a:p>
            <a:r>
              <a:rPr lang="ru-RU" dirty="0" smtClean="0"/>
              <a:t>Нарушения счета и трудности с вычислительными  операциями;</a:t>
            </a:r>
          </a:p>
          <a:p>
            <a:r>
              <a:rPr lang="ru-RU" dirty="0" smtClean="0"/>
              <a:t>Нарушения письма;</a:t>
            </a:r>
          </a:p>
          <a:p>
            <a:r>
              <a:rPr lang="ru-RU" dirty="0" smtClean="0"/>
              <a:t>Трудности в рисовании, лепке из пластилина, конструировании, в складывании из частей целого;</a:t>
            </a:r>
          </a:p>
          <a:p>
            <a:r>
              <a:rPr lang="ru-RU" dirty="0" smtClean="0"/>
              <a:t>Трудности в восприятии и запоминании частей своего тела.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501122" cy="12192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Ориентировка в пространстве своего  тела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714487"/>
            <a:ext cx="3924328" cy="4447079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Первоначально дети различают направления, соотнося их с определенными частями собственного тела.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750074"/>
            <a:ext cx="2778798" cy="38408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Игры и упражнения на ориентировку в пространстве своего тела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sz="4400" dirty="0" smtClean="0"/>
              <a:t>Красная нить»</a:t>
            </a:r>
          </a:p>
          <a:p>
            <a:r>
              <a:rPr lang="ru-RU" sz="4400" dirty="0" smtClean="0"/>
              <a:t>«Части тела»</a:t>
            </a:r>
          </a:p>
          <a:p>
            <a:r>
              <a:rPr lang="ru-RU" sz="4400" dirty="0" smtClean="0"/>
              <a:t>«</a:t>
            </a:r>
            <a:r>
              <a:rPr lang="ru-RU" sz="4400" dirty="0" err="1" smtClean="0"/>
              <a:t>Выше-ниже</a:t>
            </a:r>
            <a:r>
              <a:rPr lang="ru-RU" sz="4400" dirty="0" smtClean="0"/>
              <a:t>»</a:t>
            </a:r>
          </a:p>
          <a:p>
            <a:r>
              <a:rPr lang="ru-RU" sz="4400" dirty="0" smtClean="0"/>
              <a:t>«</a:t>
            </a:r>
            <a:r>
              <a:rPr lang="ru-RU" sz="4400" dirty="0" err="1" smtClean="0"/>
              <a:t>Сзади-спереди</a:t>
            </a:r>
            <a:r>
              <a:rPr lang="ru-RU" sz="4400" dirty="0" smtClean="0"/>
              <a:t>»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28600"/>
            <a:ext cx="8929718" cy="9906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Расположение объектов  в пространстве по отношению к собственному телу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На следующем этапе у ребенка формируются представления о расположении объектов в пространстве по отношению к его собственному телу.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Я нахожусь справа от Маши, перед ней, позади нее.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Шкаф позади меня, окно передо мной, диван слева от меня.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66014" cy="12192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Игры и упражнения на ориентировку в пространстве по отношению к собственному телу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«Что наверху, внизу, справа, слева,впереди,позади?»</a:t>
            </a:r>
          </a:p>
          <a:p>
            <a:r>
              <a:rPr lang="ru-RU" sz="4400" dirty="0" smtClean="0"/>
              <a:t>«Построение по инструкции «Паровоз»</a:t>
            </a:r>
          </a:p>
          <a:p>
            <a:r>
              <a:rPr lang="ru-RU" sz="4400" dirty="0" smtClean="0"/>
              <a:t>«Двигательный диктант «Робот»</a:t>
            </a:r>
          </a:p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Взаимоотношения между внешними объектами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Далее формируются представления о взаимоотношениях между внешними объектами.</a:t>
            </a:r>
          </a:p>
          <a:p>
            <a:r>
              <a:rPr lang="ru-RU" dirty="0" smtClean="0"/>
              <a:t>А затем словесное обозначение пространственных взаимоотношений в речи ребенка.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Чашка стоит на столе.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Карандаш лежит под книжкой.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002060"/>
                </a:solidFill>
              </a:rPr>
              <a:t>Умение пользоваться предлогами.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66014" cy="12192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Игры и упражнения на формирование в представлений между внешними объектами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«Капризный фотограф»</a:t>
            </a:r>
          </a:p>
          <a:p>
            <a:r>
              <a:rPr lang="ru-RU" sz="4400" dirty="0" smtClean="0"/>
              <a:t>Графические диктанты</a:t>
            </a:r>
          </a:p>
          <a:p>
            <a:r>
              <a:rPr lang="ru-RU" sz="4400" dirty="0" smtClean="0"/>
              <a:t>Копирование</a:t>
            </a:r>
          </a:p>
          <a:p>
            <a:r>
              <a:rPr lang="ru-RU" sz="4400" dirty="0" smtClean="0"/>
              <a:t>«Сказочная гостиница»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652</TotalTime>
  <Words>371</Words>
  <Application>Microsoft Office PowerPoint</Application>
  <PresentationFormat>Экран (4:3)</PresentationFormat>
  <Paragraphs>49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Обычная</vt:lpstr>
      <vt:lpstr>Развитие пространственных представлений и межполушарного взаимодействия у детей 5-7 лет</vt:lpstr>
      <vt:lpstr>Пространственные представления включают в себя</vt:lpstr>
      <vt:lpstr>Недостаток развития пространственных представлений может вызвать проблемы:</vt:lpstr>
      <vt:lpstr>Ориентировка в пространстве своего  тела</vt:lpstr>
      <vt:lpstr>Игры и упражнения на ориентировку в пространстве своего тела</vt:lpstr>
      <vt:lpstr>Расположение объектов  в пространстве по отношению к собственному телу</vt:lpstr>
      <vt:lpstr>Игры и упражнения на ориентировку в пространстве по отношению к собственному телу</vt:lpstr>
      <vt:lpstr>Взаимоотношения между внешними объектами</vt:lpstr>
      <vt:lpstr>Игры и упражнения на формирование в представлений между внешними объектами</vt:lpstr>
      <vt:lpstr>Развитие межполушарного взаимодействия</vt:lpstr>
      <vt:lpstr>Презентация PowerPoint</vt:lpstr>
      <vt:lpstr>Нейродинамическая гимнастика</vt:lpstr>
      <vt:lpstr>Нейродинамическая гимнастика</vt:lpstr>
      <vt:lpstr>Рисование двумя руками</vt:lpstr>
      <vt:lpstr>Пособия по развитию межполушарного взаимодействия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пространственных представлений и межполушарного взаимодействия у детей 5-7 лет</dc:title>
  <cp:lastModifiedBy>USER</cp:lastModifiedBy>
  <cp:revision>13</cp:revision>
  <dcterms:modified xsi:type="dcterms:W3CDTF">2019-02-11T10:38:26Z</dcterms:modified>
</cp:coreProperties>
</file>