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76EB9D5-7E1A-4433-8B21-2237CC26FA2C}" type="datetimeFigureOut">
              <a:rPr lang="en-US" dirty="0"/>
              <a:t>2/23/2016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dirty="0"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dirty="0"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dirty="0"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EC2AB55-62C0-407E-B706-C907B44B0BFC}" type="datetimeFigureOut">
              <a:rPr lang="en-US" dirty="0"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dirty="0"/>
              <a:t>2/23/2016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dirty="0"/>
              <a:t>2/23/2016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dirty="0"/>
              <a:t>2/23/2016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dirty="0"/>
              <a:t>2/23/2016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dirty="0"/>
              <a:t>2/23/2016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C423185-9573-406A-8068-0AB4F2335019}" type="datetimeFigureOut">
              <a:rPr lang="en-US" dirty="0"/>
              <a:t>2/23/2016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5516DA-9D86-4E1E-A623-C11F9F74EB59}" type="datetimeFigureOut">
              <a:rPr lang="en-US" dirty="0"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7481" y="2033515"/>
            <a:ext cx="9420166" cy="2648547"/>
          </a:xfrm>
        </p:spPr>
        <p:txBody>
          <a:bodyPr/>
          <a:lstStyle/>
          <a:p>
            <a:r>
              <a:rPr lang="ru-RU" sz="5400" dirty="0"/>
              <a:t>Права и обязанности детей.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67635" y="4682063"/>
            <a:ext cx="7268942" cy="683312"/>
          </a:xfrm>
        </p:spPr>
        <p:txBody>
          <a:bodyPr>
            <a:normAutofit lnSpcReduction="10000"/>
          </a:bodyPr>
          <a:lstStyle/>
          <a:p>
            <a:r>
              <a:rPr lang="ru-RU" sz="4000" dirty="0"/>
              <a:t>Жилянина Елизавета 4 В класс</a:t>
            </a:r>
          </a:p>
        </p:txBody>
      </p:sp>
    </p:spTree>
    <p:extLst>
      <p:ext uri="{BB962C8B-B14F-4D97-AF65-F5344CB8AC3E}">
        <p14:creationId xmlns:p14="http://schemas.microsoft.com/office/powerpoint/2010/main" val="3638661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991" y="368490"/>
            <a:ext cx="9828997" cy="61314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Права ребенка.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842" y="981636"/>
            <a:ext cx="11464119" cy="547375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Права ребёнка— свод прав детей, зафиксированный в международных документах по правам ребёнка. Согласно Конвенции о правах ребёнка, ребёнок — это лицо, не достигшее 18 лет. Государство взяло на себя обязательство защищать детей, поэтому они имеют такие же права, как и взрослые.</a:t>
            </a:r>
          </a:p>
          <a:p>
            <a:r>
              <a:rPr lang="ru-RU" dirty="0"/>
              <a:t>Ребёнок имеет право на семью.</a:t>
            </a:r>
          </a:p>
          <a:p>
            <a:r>
              <a:rPr lang="ru-RU" dirty="0"/>
              <a:t>Ребёнок имеет право на заботу и защиту со стороны государства, если нет временной или постоянной защиты со стороны родителей.</a:t>
            </a:r>
          </a:p>
          <a:p>
            <a:r>
              <a:rPr lang="ru-RU" dirty="0"/>
              <a:t>Ребёнок имеет право посещать школу и учиться.</a:t>
            </a:r>
          </a:p>
          <a:p>
            <a:r>
              <a:rPr lang="ru-RU" dirty="0"/>
              <a:t>Ребёнок имеет право на равенство.</a:t>
            </a:r>
          </a:p>
          <a:p>
            <a:r>
              <a:rPr lang="ru-RU" dirty="0"/>
              <a:t>Ребёнок имеет право свободно выражать свои мысли.</a:t>
            </a:r>
          </a:p>
          <a:p>
            <a:r>
              <a:rPr lang="ru-RU" dirty="0"/>
              <a:t>Ребёнок имеет право на собственное мнение.</a:t>
            </a:r>
          </a:p>
          <a:p>
            <a:r>
              <a:rPr lang="ru-RU" dirty="0"/>
              <a:t>Ребёнок имеет право на имя и гражданство.</a:t>
            </a:r>
          </a:p>
          <a:p>
            <a:r>
              <a:rPr lang="ru-RU" dirty="0"/>
              <a:t>Ребёнок имеет право на получение информации.</a:t>
            </a:r>
          </a:p>
          <a:p>
            <a:r>
              <a:rPr lang="ru-RU" dirty="0"/>
              <a:t>Ребёнок имеет право на защиту от насилия и жестокого обращения.</a:t>
            </a:r>
          </a:p>
          <a:p>
            <a:r>
              <a:rPr lang="ru-RU" dirty="0"/>
              <a:t>Ребёнок имеет право на медицинское обслуживание.</a:t>
            </a:r>
          </a:p>
          <a:p>
            <a:r>
              <a:rPr lang="ru-RU" dirty="0"/>
              <a:t>Ребёнок имеет право на отдых и досуг.</a:t>
            </a:r>
          </a:p>
          <a:p>
            <a:r>
              <a:rPr lang="ru-RU" dirty="0"/>
              <a:t>Ребёнок имеет право на дополнительную помощь со стороны государства, если есть особые потребности (например, у детей с ограниченными возможностями</a:t>
            </a:r>
          </a:p>
        </p:txBody>
      </p:sp>
    </p:spTree>
    <p:extLst>
      <p:ext uri="{BB962C8B-B14F-4D97-AF65-F5344CB8AC3E}">
        <p14:creationId xmlns:p14="http://schemas.microsoft.com/office/powerpoint/2010/main" val="31772252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Обязанности ребенка.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645920"/>
            <a:ext cx="10058400" cy="4389120"/>
          </a:xfrm>
        </p:spPr>
        <p:txBody>
          <a:bodyPr>
            <a:noAutofit/>
          </a:bodyPr>
          <a:lstStyle/>
          <a:p>
            <a:r>
              <a:rPr lang="ru-RU" sz="2400" dirty="0"/>
              <a:t> получить основное общее образование (9 классов); </a:t>
            </a:r>
          </a:p>
          <a:p>
            <a:r>
              <a:rPr lang="ru-RU" sz="2400" dirty="0"/>
              <a:t>соблюдать правила внутреннего распорядка учебного заведения, учебной дисциплины; </a:t>
            </a:r>
          </a:p>
          <a:p>
            <a:r>
              <a:rPr lang="ru-RU" sz="2400" dirty="0"/>
              <a:t>соблюдать устав школы, правила детского общественного объединения; </a:t>
            </a:r>
          </a:p>
          <a:p>
            <a:r>
              <a:rPr lang="ru-RU" sz="2400" dirty="0"/>
              <a:t>с 11 лет несовершеннолетний может быть помещен в специальное воспитательное учреждение для детей и подростков (спецшкола, специнтернат и т.д.) в случае совершения общественно опасных действий или злостного и систематического нарушения правил общественного поведения.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569739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6820" y="574014"/>
            <a:ext cx="10058400" cy="1371600"/>
          </a:xfrm>
        </p:spPr>
        <p:txBody>
          <a:bodyPr/>
          <a:lstStyle/>
          <a:p>
            <a:r>
              <a:rPr lang="ru-RU" dirty="0"/>
              <a:t>  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913" y="48234"/>
            <a:ext cx="3333367" cy="320003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38221"/>
            <a:ext cx="5334000" cy="36690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0840" y="3334436"/>
            <a:ext cx="5242560" cy="32766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2684" y="-4880"/>
            <a:ext cx="3339316" cy="33393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2356" y="904342"/>
            <a:ext cx="23812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1522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137" y="382137"/>
            <a:ext cx="11450472" cy="6141493"/>
          </a:xfrm>
        </p:spPr>
        <p:txBody>
          <a:bodyPr>
            <a:normAutofit/>
          </a:bodyPr>
          <a:lstStyle/>
          <a:p>
            <a:pPr algn="ctr"/>
            <a:r>
              <a:rPr lang="ru-RU" sz="9600" dirty="0"/>
              <a:t>Спасибо за внимание!!!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11125199" y="5813946"/>
            <a:ext cx="297977" cy="22109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63072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204</TotalTime>
  <Words>256</Words>
  <Application>Microsoft Office PowerPoint</Application>
  <PresentationFormat>Широкоэкранный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Garamond</vt:lpstr>
      <vt:lpstr>Савон</vt:lpstr>
      <vt:lpstr>Права и обязанности детей.</vt:lpstr>
      <vt:lpstr>Права ребенка.</vt:lpstr>
      <vt:lpstr>Обязанности ребенка.</vt:lpstr>
      <vt:lpstr>   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детей</dc:title>
  <dc:creator>Елизавета Жилянина</dc:creator>
  <cp:lastModifiedBy>Елизавета Жилянина</cp:lastModifiedBy>
  <cp:revision>11</cp:revision>
  <dcterms:created xsi:type="dcterms:W3CDTF">2016-02-20T13:01:13Z</dcterms:created>
  <dcterms:modified xsi:type="dcterms:W3CDTF">2016-02-23T15:41:15Z</dcterms:modified>
</cp:coreProperties>
</file>