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08E5AE-77A8-4C7A-8BD7-9026299C9396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245C42-FE90-447F-A49A-581477DECFB9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990FCEF-F0D9-4497-BBBE-C0626D6FE215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946EA2-F3CF-4FA7-A12B-E5B7479E0538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83A1C98-B6BE-4A96-9E5A-0EC63714A351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4D25A0-A83F-4B3E-935B-7FFB8A6CF2D3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8213E0-FD24-47E8-B286-15F42F8D765C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9B041C1-A974-4D20-B314-6C3D9FB88575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E77879-9E3A-4C21-A79D-8296C80D2384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FC8ABE7-8362-451B-9BF2-F6CFABF0A2C4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0E29AB5-A02E-4552-8F80-EC403DA869C5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115927-7692-4255-9A06-FA50CC4E3297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E91BDA-D033-46F6-BE40-1836A71CAA5B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D891DA-F147-46CB-84EC-4A51352436CD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96C485-09BC-4994-A7C5-F0F7835FC398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8EEB81-53FE-47BB-8ABF-ECB799F23446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773029-5630-4366-8681-19CD4ED97143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6E92D9-6A15-434B-A814-E2161514D720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75C6211-4D6A-45A8-8E8E-242FA52F750F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434210E-E3CE-4932-9BB0-2ACCFC9E21B1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7ACC0C-C224-4611-BC98-4D0056B8DA42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91B257-6308-4BB7-A7ED-50E186954B78}" type="slidenum">
              <a:rPr/>
              <a:pPr lvl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DA3B2ACA-6C9C-4B7E-BEDE-65F7D0B97DFF}" type="datetime1">
              <a:rPr lang="ru-RU"/>
              <a:pPr lvl="0"/>
              <a:t>02.12.2019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A4CAF5C3-307E-453D-AFAE-AF25BE1E2C80}" type="slidenum">
              <a:rPr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ru-RU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ru-RU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ru-RU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043609" y="1282500"/>
            <a:ext cx="7225950" cy="37939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5-конечная звезда 5"/>
          <p:cNvSpPr/>
          <p:nvPr/>
        </p:nvSpPr>
        <p:spPr>
          <a:xfrm>
            <a:off x="827586" y="1340766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*/ f81 1 100000"/>
              <a:gd name="f88" fmla="*/ f79 f10 1"/>
              <a:gd name="f89" fmla="*/ f80 f10 1"/>
              <a:gd name="f90" fmla="+- f82 0 f1"/>
              <a:gd name="f91" fmla="+- f83 0 f1"/>
              <a:gd name="f92" fmla="+- f84 0 f1"/>
              <a:gd name="f93" fmla="+- f85 0 f1"/>
              <a:gd name="f94" fmla="cos 1 f90"/>
              <a:gd name="f95" fmla="cos 1 f91"/>
              <a:gd name="f96" fmla="sin 1 f90"/>
              <a:gd name="f97" fmla="sin 1 f91"/>
              <a:gd name="f98" fmla="cos 1 f92"/>
              <a:gd name="f99" fmla="cos 1 f93"/>
              <a:gd name="f100" fmla="sin 1 f93"/>
              <a:gd name="f101" fmla="sin 1 f92"/>
              <a:gd name="f102" fmla="*/ f88 1 50000"/>
              <a:gd name="f103" fmla="*/ f89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87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87 0 f132"/>
              <a:gd name="f143" fmla="+- f87 0 f133"/>
              <a:gd name="f144" fmla="+- f72 0 f134"/>
              <a:gd name="f145" fmla="+- f72 0 f135"/>
              <a:gd name="f146" fmla="+- f72 f135 0"/>
              <a:gd name="f147" fmla="+- f72 f134 0"/>
              <a:gd name="f148" fmla="+- f87 0 f136"/>
              <a:gd name="f149" fmla="+- f87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FF00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  <p:sp>
        <p:nvSpPr>
          <p:cNvPr id="5" name="5-конечная звезда 6"/>
          <p:cNvSpPr/>
          <p:nvPr/>
        </p:nvSpPr>
        <p:spPr>
          <a:xfrm>
            <a:off x="4499991" y="692694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*/ f81 1 100000"/>
              <a:gd name="f88" fmla="*/ f79 f10 1"/>
              <a:gd name="f89" fmla="*/ f80 f10 1"/>
              <a:gd name="f90" fmla="+- f82 0 f1"/>
              <a:gd name="f91" fmla="+- f83 0 f1"/>
              <a:gd name="f92" fmla="+- f84 0 f1"/>
              <a:gd name="f93" fmla="+- f85 0 f1"/>
              <a:gd name="f94" fmla="cos 1 f90"/>
              <a:gd name="f95" fmla="cos 1 f91"/>
              <a:gd name="f96" fmla="sin 1 f90"/>
              <a:gd name="f97" fmla="sin 1 f91"/>
              <a:gd name="f98" fmla="cos 1 f92"/>
              <a:gd name="f99" fmla="cos 1 f93"/>
              <a:gd name="f100" fmla="sin 1 f93"/>
              <a:gd name="f101" fmla="sin 1 f92"/>
              <a:gd name="f102" fmla="*/ f88 1 50000"/>
              <a:gd name="f103" fmla="*/ f89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87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87 0 f132"/>
              <a:gd name="f143" fmla="+- f87 0 f133"/>
              <a:gd name="f144" fmla="+- f72 0 f134"/>
              <a:gd name="f145" fmla="+- f72 0 f135"/>
              <a:gd name="f146" fmla="+- f72 f135 0"/>
              <a:gd name="f147" fmla="+- f72 f134 0"/>
              <a:gd name="f148" fmla="+- f87 0 f136"/>
              <a:gd name="f149" fmla="+- f87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00B05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5-конечная звезда 8"/>
          <p:cNvSpPr/>
          <p:nvPr/>
        </p:nvSpPr>
        <p:spPr>
          <a:xfrm>
            <a:off x="1043604" y="5517233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*/ f81 1 100000"/>
              <a:gd name="f88" fmla="*/ f79 f10 1"/>
              <a:gd name="f89" fmla="*/ f80 f10 1"/>
              <a:gd name="f90" fmla="+- f82 0 f1"/>
              <a:gd name="f91" fmla="+- f83 0 f1"/>
              <a:gd name="f92" fmla="+- f84 0 f1"/>
              <a:gd name="f93" fmla="+- f85 0 f1"/>
              <a:gd name="f94" fmla="cos 1 f90"/>
              <a:gd name="f95" fmla="cos 1 f91"/>
              <a:gd name="f96" fmla="sin 1 f90"/>
              <a:gd name="f97" fmla="sin 1 f91"/>
              <a:gd name="f98" fmla="cos 1 f92"/>
              <a:gd name="f99" fmla="cos 1 f93"/>
              <a:gd name="f100" fmla="sin 1 f93"/>
              <a:gd name="f101" fmla="sin 1 f92"/>
              <a:gd name="f102" fmla="*/ f88 1 50000"/>
              <a:gd name="f103" fmla="*/ f89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87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87 0 f132"/>
              <a:gd name="f143" fmla="+- f87 0 f133"/>
              <a:gd name="f144" fmla="+- f72 0 f134"/>
              <a:gd name="f145" fmla="+- f72 0 f135"/>
              <a:gd name="f146" fmla="+- f72 f135 0"/>
              <a:gd name="f147" fmla="+- f72 f134 0"/>
              <a:gd name="f148" fmla="+- f87 0 f136"/>
              <a:gd name="f149" fmla="+- f87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FFFF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5-конечная звезда 10"/>
          <p:cNvSpPr/>
          <p:nvPr/>
        </p:nvSpPr>
        <p:spPr>
          <a:xfrm>
            <a:off x="7740350" y="5733260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*/ f81 1 100000"/>
              <a:gd name="f88" fmla="*/ f79 f10 1"/>
              <a:gd name="f89" fmla="*/ f80 f10 1"/>
              <a:gd name="f90" fmla="+- f82 0 f1"/>
              <a:gd name="f91" fmla="+- f83 0 f1"/>
              <a:gd name="f92" fmla="+- f84 0 f1"/>
              <a:gd name="f93" fmla="+- f85 0 f1"/>
              <a:gd name="f94" fmla="cos 1 f90"/>
              <a:gd name="f95" fmla="cos 1 f91"/>
              <a:gd name="f96" fmla="sin 1 f90"/>
              <a:gd name="f97" fmla="sin 1 f91"/>
              <a:gd name="f98" fmla="cos 1 f92"/>
              <a:gd name="f99" fmla="cos 1 f93"/>
              <a:gd name="f100" fmla="sin 1 f93"/>
              <a:gd name="f101" fmla="sin 1 f92"/>
              <a:gd name="f102" fmla="*/ f88 1 50000"/>
              <a:gd name="f103" fmla="*/ f89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87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87 0 f132"/>
              <a:gd name="f143" fmla="+- f87 0 f133"/>
              <a:gd name="f144" fmla="+- f72 0 f134"/>
              <a:gd name="f145" fmla="+- f72 0 f135"/>
              <a:gd name="f146" fmla="+- f72 f135 0"/>
              <a:gd name="f147" fmla="+- f72 f134 0"/>
              <a:gd name="f148" fmla="+- f87 0 f136"/>
              <a:gd name="f149" fmla="+- f87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FF00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5-конечная звезда 11"/>
          <p:cNvSpPr/>
          <p:nvPr/>
        </p:nvSpPr>
        <p:spPr>
          <a:xfrm>
            <a:off x="7812359" y="1988838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*/ f81 1 100000"/>
              <a:gd name="f88" fmla="*/ f79 f10 1"/>
              <a:gd name="f89" fmla="*/ f80 f10 1"/>
              <a:gd name="f90" fmla="+- f82 0 f1"/>
              <a:gd name="f91" fmla="+- f83 0 f1"/>
              <a:gd name="f92" fmla="+- f84 0 f1"/>
              <a:gd name="f93" fmla="+- f85 0 f1"/>
              <a:gd name="f94" fmla="cos 1 f90"/>
              <a:gd name="f95" fmla="cos 1 f91"/>
              <a:gd name="f96" fmla="sin 1 f90"/>
              <a:gd name="f97" fmla="sin 1 f91"/>
              <a:gd name="f98" fmla="cos 1 f92"/>
              <a:gd name="f99" fmla="cos 1 f93"/>
              <a:gd name="f100" fmla="sin 1 f93"/>
              <a:gd name="f101" fmla="sin 1 f92"/>
              <a:gd name="f102" fmla="*/ f88 1 50000"/>
              <a:gd name="f103" fmla="*/ f89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87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87 0 f132"/>
              <a:gd name="f143" fmla="+- f87 0 f133"/>
              <a:gd name="f144" fmla="+- f72 0 f134"/>
              <a:gd name="f145" fmla="+- f72 0 f135"/>
              <a:gd name="f146" fmla="+- f72 f135 0"/>
              <a:gd name="f147" fmla="+- f72 f134 0"/>
              <a:gd name="f148" fmla="+- f87 0 f136"/>
              <a:gd name="f149" fmla="+- f87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FFFF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Прямоугольник 12"/>
          <p:cNvSpPr/>
          <p:nvPr/>
        </p:nvSpPr>
        <p:spPr>
          <a:xfrm>
            <a:off x="539550" y="3140963"/>
            <a:ext cx="7920880" cy="175432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5400" b="1" i="0" u="none" strike="noStrike" kern="1200" cap="none" spc="0" baseline="0" dirty="0">
                <a:solidFill>
                  <a:srgbClr val="FF0000"/>
                </a:solidFill>
                <a:effectLst>
                  <a:outerShdw dist="38097" dir="7020457">
                    <a:srgbClr val="000000"/>
                  </a:outerShdw>
                </a:effectLst>
                <a:uFillTx/>
                <a:latin typeface="Calibri"/>
              </a:rPr>
              <a:t>Молоко и молочные продукты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71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188640"/>
            <a:ext cx="7785878" cy="6093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724128" y="5563700"/>
            <a:ext cx="3168357" cy="1015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              Вот такая красота у нас получилась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46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0"/>
            <a:ext cx="3528395" cy="29039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246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824" y="1268760"/>
            <a:ext cx="3816422" cy="27363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47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2" y="3528349"/>
            <a:ext cx="3672406" cy="3140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11559" y="4437112"/>
            <a:ext cx="3168353" cy="132343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Заквашивали молоко кефиром-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Получилась простокваша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52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181718"/>
            <a:ext cx="2792027" cy="26369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252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06"/>
          <a:stretch>
            <a:fillRect/>
          </a:stretch>
        </p:blipFill>
        <p:spPr>
          <a:xfrm>
            <a:off x="2843808" y="1052736"/>
            <a:ext cx="2736305" cy="40681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53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4" flipH="1">
            <a:off x="4716020" y="2457983"/>
            <a:ext cx="4968547" cy="30963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64088" y="351361"/>
            <a:ext cx="2386561" cy="1015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Делали молочный коктейль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54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3"/>
          <a:stretch>
            <a:fillRect/>
          </a:stretch>
        </p:blipFill>
        <p:spPr>
          <a:xfrm>
            <a:off x="683568" y="0"/>
            <a:ext cx="7704853" cy="58443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943706" y="5829481"/>
            <a:ext cx="5184576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                   Б</a:t>
            </a: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ыло очень вкусно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56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13">
            <a:off x="-54303" y="1165319"/>
            <a:ext cx="5517233" cy="41399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256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13">
            <a:off x="4027314" y="1187738"/>
            <a:ext cx="5588200" cy="36347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27586" y="6165305"/>
            <a:ext cx="7452938" cy="40011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                        И конечно попробовали сделать мороженное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IMG_258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13">
            <a:off x="1907698" y="1196753"/>
            <a:ext cx="4968547" cy="35283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6"/>
          <p:cNvSpPr txBox="1"/>
          <p:nvPr/>
        </p:nvSpPr>
        <p:spPr>
          <a:xfrm>
            <a:off x="323523" y="5949278"/>
            <a:ext cx="7776862" cy="7078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                              Поставили полученную смесь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                                                в холодильник</a:t>
            </a:r>
          </a:p>
        </p:txBody>
      </p:sp>
      <p:sp>
        <p:nvSpPr>
          <p:cNvPr id="4" name="4-конечная звезда 8"/>
          <p:cNvSpPr/>
          <p:nvPr/>
        </p:nvSpPr>
        <p:spPr>
          <a:xfrm>
            <a:off x="323523" y="332658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4-конечная звезда 9"/>
          <p:cNvSpPr/>
          <p:nvPr/>
        </p:nvSpPr>
        <p:spPr>
          <a:xfrm>
            <a:off x="1619667" y="2564901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FFFF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4-конечная звезда 10"/>
          <p:cNvSpPr/>
          <p:nvPr/>
        </p:nvSpPr>
        <p:spPr>
          <a:xfrm>
            <a:off x="755577" y="5085179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00B05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4-конечная звезда 11"/>
          <p:cNvSpPr/>
          <p:nvPr/>
        </p:nvSpPr>
        <p:spPr>
          <a:xfrm>
            <a:off x="6012161" y="4725143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4-конечная звезда 12"/>
          <p:cNvSpPr/>
          <p:nvPr/>
        </p:nvSpPr>
        <p:spPr>
          <a:xfrm>
            <a:off x="7236296" y="2708919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7030A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4-конечная звезда 13"/>
          <p:cNvSpPr/>
          <p:nvPr/>
        </p:nvSpPr>
        <p:spPr>
          <a:xfrm>
            <a:off x="7884368" y="548676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4-конечная звезда 14"/>
          <p:cNvSpPr/>
          <p:nvPr/>
        </p:nvSpPr>
        <p:spPr>
          <a:xfrm>
            <a:off x="5796134" y="1268757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FFFF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4-конечная звезда 15"/>
          <p:cNvSpPr/>
          <p:nvPr/>
        </p:nvSpPr>
        <p:spPr>
          <a:xfrm>
            <a:off x="7812359" y="5517233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FFFF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49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3928" y="1541147"/>
            <a:ext cx="4234165" cy="4412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31357" y="1345722"/>
            <a:ext cx="3508653" cy="1938992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0" u="none" strike="noStrike" kern="1200" cap="all" baseline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Tx/>
                <a:latin typeface="Calibri"/>
              </a:rPr>
              <a:t>Мороженное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0" u="none" strike="noStrike" kern="1200" cap="all" baseline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Tx/>
                <a:latin typeface="Calibri"/>
              </a:rPr>
              <a:t>удалось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0" u="none" strike="noStrike" kern="1200" cap="all" baseline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Tx/>
                <a:latin typeface="Calibri"/>
              </a:rPr>
              <a:t>на славу!!!</a:t>
            </a:r>
          </a:p>
        </p:txBody>
      </p:sp>
      <p:sp>
        <p:nvSpPr>
          <p:cNvPr id="4" name="5-конечная звезда 3"/>
          <p:cNvSpPr/>
          <p:nvPr/>
        </p:nvSpPr>
        <p:spPr>
          <a:xfrm>
            <a:off x="3923928" y="1556793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+- f82 0 f1"/>
              <a:gd name="f88" fmla="+- f83 0 f1"/>
              <a:gd name="f89" fmla="+- f84 0 f1"/>
              <a:gd name="f90" fmla="+- f85 0 f1"/>
              <a:gd name="f91" fmla="*/ f81 1 100000"/>
              <a:gd name="f92" fmla="*/ f79 f10 1"/>
              <a:gd name="f93" fmla="*/ f80 f10 1"/>
              <a:gd name="f94" fmla="cos 1 f87"/>
              <a:gd name="f95" fmla="cos 1 f88"/>
              <a:gd name="f96" fmla="sin 1 f87"/>
              <a:gd name="f97" fmla="sin 1 f88"/>
              <a:gd name="f98" fmla="cos 1 f89"/>
              <a:gd name="f99" fmla="cos 1 f90"/>
              <a:gd name="f100" fmla="sin 1 f90"/>
              <a:gd name="f101" fmla="sin 1 f89"/>
              <a:gd name="f102" fmla="*/ f92 1 50000"/>
              <a:gd name="f103" fmla="*/ f93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91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91 0 f132"/>
              <a:gd name="f143" fmla="+- f91 0 f133"/>
              <a:gd name="f144" fmla="+- f72 0 f134"/>
              <a:gd name="f145" fmla="+- f72 0 f135"/>
              <a:gd name="f146" fmla="+- f72 f135 0"/>
              <a:gd name="f147" fmla="+- f72 f134 0"/>
              <a:gd name="f148" fmla="+- f91 0 f136"/>
              <a:gd name="f149" fmla="+- f91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FFFF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323523" y="332658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+- f82 0 f1"/>
              <a:gd name="f88" fmla="+- f83 0 f1"/>
              <a:gd name="f89" fmla="+- f84 0 f1"/>
              <a:gd name="f90" fmla="+- f85 0 f1"/>
              <a:gd name="f91" fmla="*/ f81 1 100000"/>
              <a:gd name="f92" fmla="*/ f79 f10 1"/>
              <a:gd name="f93" fmla="*/ f80 f10 1"/>
              <a:gd name="f94" fmla="cos 1 f87"/>
              <a:gd name="f95" fmla="cos 1 f88"/>
              <a:gd name="f96" fmla="sin 1 f87"/>
              <a:gd name="f97" fmla="sin 1 f88"/>
              <a:gd name="f98" fmla="cos 1 f89"/>
              <a:gd name="f99" fmla="cos 1 f90"/>
              <a:gd name="f100" fmla="sin 1 f90"/>
              <a:gd name="f101" fmla="sin 1 f89"/>
              <a:gd name="f102" fmla="*/ f92 1 50000"/>
              <a:gd name="f103" fmla="*/ f93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91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91 0 f132"/>
              <a:gd name="f143" fmla="+- f91 0 f133"/>
              <a:gd name="f144" fmla="+- f72 0 f134"/>
              <a:gd name="f145" fmla="+- f72 0 f135"/>
              <a:gd name="f146" fmla="+- f72 f135 0"/>
              <a:gd name="f147" fmla="+- f72 f134 0"/>
              <a:gd name="f148" fmla="+- f91 0 f136"/>
              <a:gd name="f149" fmla="+- f91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7030A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3635892" y="5085179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+- f82 0 f1"/>
              <a:gd name="f88" fmla="+- f83 0 f1"/>
              <a:gd name="f89" fmla="+- f84 0 f1"/>
              <a:gd name="f90" fmla="+- f85 0 f1"/>
              <a:gd name="f91" fmla="*/ f81 1 100000"/>
              <a:gd name="f92" fmla="*/ f79 f10 1"/>
              <a:gd name="f93" fmla="*/ f80 f10 1"/>
              <a:gd name="f94" fmla="cos 1 f87"/>
              <a:gd name="f95" fmla="cos 1 f88"/>
              <a:gd name="f96" fmla="sin 1 f87"/>
              <a:gd name="f97" fmla="sin 1 f88"/>
              <a:gd name="f98" fmla="cos 1 f89"/>
              <a:gd name="f99" fmla="cos 1 f90"/>
              <a:gd name="f100" fmla="sin 1 f90"/>
              <a:gd name="f101" fmla="sin 1 f89"/>
              <a:gd name="f102" fmla="*/ f92 1 50000"/>
              <a:gd name="f103" fmla="*/ f93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91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91 0 f132"/>
              <a:gd name="f143" fmla="+- f91 0 f133"/>
              <a:gd name="f144" fmla="+- f72 0 f134"/>
              <a:gd name="f145" fmla="+- f72 0 f135"/>
              <a:gd name="f146" fmla="+- f72 f135 0"/>
              <a:gd name="f147" fmla="+- f72 f134 0"/>
              <a:gd name="f148" fmla="+- f91 0 f136"/>
              <a:gd name="f149" fmla="+- f91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467541" y="5445224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+- f82 0 f1"/>
              <a:gd name="f88" fmla="+- f83 0 f1"/>
              <a:gd name="f89" fmla="+- f84 0 f1"/>
              <a:gd name="f90" fmla="+- f85 0 f1"/>
              <a:gd name="f91" fmla="*/ f81 1 100000"/>
              <a:gd name="f92" fmla="*/ f79 f10 1"/>
              <a:gd name="f93" fmla="*/ f80 f10 1"/>
              <a:gd name="f94" fmla="cos 1 f87"/>
              <a:gd name="f95" fmla="cos 1 f88"/>
              <a:gd name="f96" fmla="sin 1 f87"/>
              <a:gd name="f97" fmla="sin 1 f88"/>
              <a:gd name="f98" fmla="cos 1 f89"/>
              <a:gd name="f99" fmla="cos 1 f90"/>
              <a:gd name="f100" fmla="sin 1 f90"/>
              <a:gd name="f101" fmla="sin 1 f89"/>
              <a:gd name="f102" fmla="*/ f92 1 50000"/>
              <a:gd name="f103" fmla="*/ f93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91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91 0 f132"/>
              <a:gd name="f143" fmla="+- f91 0 f133"/>
              <a:gd name="f144" fmla="+- f72 0 f134"/>
              <a:gd name="f145" fmla="+- f72 0 f135"/>
              <a:gd name="f146" fmla="+- f72 f135 0"/>
              <a:gd name="f147" fmla="+- f72 f134 0"/>
              <a:gd name="f148" fmla="+- f91 0 f136"/>
              <a:gd name="f149" fmla="+- f91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7030A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7668341" y="404667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+- f82 0 f1"/>
              <a:gd name="f88" fmla="+- f83 0 f1"/>
              <a:gd name="f89" fmla="+- f84 0 f1"/>
              <a:gd name="f90" fmla="+- f85 0 f1"/>
              <a:gd name="f91" fmla="*/ f81 1 100000"/>
              <a:gd name="f92" fmla="*/ f79 f10 1"/>
              <a:gd name="f93" fmla="*/ f80 f10 1"/>
              <a:gd name="f94" fmla="cos 1 f87"/>
              <a:gd name="f95" fmla="cos 1 f88"/>
              <a:gd name="f96" fmla="sin 1 f87"/>
              <a:gd name="f97" fmla="sin 1 f88"/>
              <a:gd name="f98" fmla="cos 1 f89"/>
              <a:gd name="f99" fmla="cos 1 f90"/>
              <a:gd name="f100" fmla="sin 1 f90"/>
              <a:gd name="f101" fmla="sin 1 f89"/>
              <a:gd name="f102" fmla="*/ f92 1 50000"/>
              <a:gd name="f103" fmla="*/ f93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91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91 0 f132"/>
              <a:gd name="f143" fmla="+- f91 0 f133"/>
              <a:gd name="f144" fmla="+- f72 0 f134"/>
              <a:gd name="f145" fmla="+- f72 0 f135"/>
              <a:gd name="f146" fmla="+- f72 f135 0"/>
              <a:gd name="f147" fmla="+- f72 f134 0"/>
              <a:gd name="f148" fmla="+- f91 0 f136"/>
              <a:gd name="f149" fmla="+- f91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00B05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7740350" y="5445224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+- f82 0 f1"/>
              <a:gd name="f88" fmla="+- f83 0 f1"/>
              <a:gd name="f89" fmla="+- f84 0 f1"/>
              <a:gd name="f90" fmla="+- f85 0 f1"/>
              <a:gd name="f91" fmla="*/ f81 1 100000"/>
              <a:gd name="f92" fmla="*/ f79 f10 1"/>
              <a:gd name="f93" fmla="*/ f80 f10 1"/>
              <a:gd name="f94" fmla="cos 1 f87"/>
              <a:gd name="f95" fmla="cos 1 f88"/>
              <a:gd name="f96" fmla="sin 1 f87"/>
              <a:gd name="f97" fmla="sin 1 f88"/>
              <a:gd name="f98" fmla="cos 1 f89"/>
              <a:gd name="f99" fmla="cos 1 f90"/>
              <a:gd name="f100" fmla="sin 1 f90"/>
              <a:gd name="f101" fmla="sin 1 f89"/>
              <a:gd name="f102" fmla="*/ f92 1 50000"/>
              <a:gd name="f103" fmla="*/ f93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91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91 0 f132"/>
              <a:gd name="f143" fmla="+- f91 0 f133"/>
              <a:gd name="f144" fmla="+- f72 0 f134"/>
              <a:gd name="f145" fmla="+- f72 0 f135"/>
              <a:gd name="f146" fmla="+- f72 f135 0"/>
              <a:gd name="f147" fmla="+- f72 f134 0"/>
              <a:gd name="f148" fmla="+- f91 0 f136"/>
              <a:gd name="f149" fmla="+- f91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FFFF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1547667" y="3429000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105146"/>
              <a:gd name="f9" fmla="val 110557"/>
              <a:gd name="f10" fmla="val 19098"/>
              <a:gd name="f11" fmla="+- 0 0 -270"/>
              <a:gd name="f12" fmla="+- 0 0 -180"/>
              <a:gd name="f13" fmla="+- 0 0 -90"/>
              <a:gd name="f14" fmla="abs f3"/>
              <a:gd name="f15" fmla="abs f4"/>
              <a:gd name="f16" fmla="abs f5"/>
              <a:gd name="f17" fmla="+- 1080000 f1 0"/>
              <a:gd name="f18" fmla="+- 18360000 f1 0"/>
              <a:gd name="f19" fmla="+- 20520000 f1 0"/>
              <a:gd name="f20" fmla="+- 3240000 f1 0"/>
              <a:gd name="f21" fmla="*/ f11 f0 1"/>
              <a:gd name="f22" fmla="*/ f12 f0 1"/>
              <a:gd name="f23" fmla="*/ f13 f0 1"/>
              <a:gd name="f24" fmla="?: f14 f3 1"/>
              <a:gd name="f25" fmla="?: f15 f4 1"/>
              <a:gd name="f26" fmla="?: f16 f5 1"/>
              <a:gd name="f27" fmla="+- f17 0 f1"/>
              <a:gd name="f28" fmla="+- f18 0 f1"/>
              <a:gd name="f29" fmla="+- f19 0 f1"/>
              <a:gd name="f30" fmla="+- f20 0 f1"/>
              <a:gd name="f31" fmla="*/ f21 1 f2"/>
              <a:gd name="f32" fmla="*/ f22 1 f2"/>
              <a:gd name="f33" fmla="*/ f23 1 f2"/>
              <a:gd name="f34" fmla="*/ f24 1 21600"/>
              <a:gd name="f35" fmla="*/ f25 1 21600"/>
              <a:gd name="f36" fmla="*/ 21600 f24 1"/>
              <a:gd name="f37" fmla="*/ 21600 f25 1"/>
              <a:gd name="f38" fmla="+- f27 f1 0"/>
              <a:gd name="f39" fmla="+- f28 f1 0"/>
              <a:gd name="f40" fmla="+- f29 f1 0"/>
              <a:gd name="f41" fmla="+- f30 f1 0"/>
              <a:gd name="f42" fmla="+- f31 0 f1"/>
              <a:gd name="f43" fmla="+- f32 0 f1"/>
              <a:gd name="f44" fmla="+- f33 0 f1"/>
              <a:gd name="f45" fmla="min f35 f34"/>
              <a:gd name="f46" fmla="*/ f36 1 f26"/>
              <a:gd name="f47" fmla="*/ f37 1 f26"/>
              <a:gd name="f48" fmla="*/ f38 f7 1"/>
              <a:gd name="f49" fmla="*/ f39 f7 1"/>
              <a:gd name="f50" fmla="*/ f40 f7 1"/>
              <a:gd name="f51" fmla="*/ f41 f7 1"/>
              <a:gd name="f52" fmla="val f46"/>
              <a:gd name="f53" fmla="val f47"/>
              <a:gd name="f54" fmla="*/ f48 1 f0"/>
              <a:gd name="f55" fmla="*/ f49 1 f0"/>
              <a:gd name="f56" fmla="*/ f50 1 f0"/>
              <a:gd name="f57" fmla="*/ f51 1 f0"/>
              <a:gd name="f58" fmla="*/ f6 f45 1"/>
              <a:gd name="f59" fmla="+- f53 0 f6"/>
              <a:gd name="f60" fmla="+- f52 0 f6"/>
              <a:gd name="f61" fmla="+- 0 0 f54"/>
              <a:gd name="f62" fmla="+- 0 0 f55"/>
              <a:gd name="f63" fmla="+- 0 0 f56"/>
              <a:gd name="f64" fmla="+- 0 0 f57"/>
              <a:gd name="f65" fmla="*/ f59 1 2"/>
              <a:gd name="f66" fmla="*/ f60 1 2"/>
              <a:gd name="f67" fmla="+- 0 0 f61"/>
              <a:gd name="f68" fmla="+- 0 0 f62"/>
              <a:gd name="f69" fmla="+- 0 0 f63"/>
              <a:gd name="f70" fmla="+- 0 0 f64"/>
              <a:gd name="f71" fmla="+- f6 f65 0"/>
              <a:gd name="f72" fmla="+- f6 f66 0"/>
              <a:gd name="f73" fmla="*/ f66 f8 1"/>
              <a:gd name="f74" fmla="*/ f65 f9 1"/>
              <a:gd name="f75" fmla="*/ f67 f0 1"/>
              <a:gd name="f76" fmla="*/ f68 f0 1"/>
              <a:gd name="f77" fmla="*/ f69 f0 1"/>
              <a:gd name="f78" fmla="*/ f70 f0 1"/>
              <a:gd name="f79" fmla="*/ f73 1 100000"/>
              <a:gd name="f80" fmla="*/ f74 1 100000"/>
              <a:gd name="f81" fmla="*/ f71 f9 1"/>
              <a:gd name="f82" fmla="*/ f75 1 f7"/>
              <a:gd name="f83" fmla="*/ f76 1 f7"/>
              <a:gd name="f84" fmla="*/ f77 1 f7"/>
              <a:gd name="f85" fmla="*/ f78 1 f7"/>
              <a:gd name="f86" fmla="*/ f72 f45 1"/>
              <a:gd name="f87" fmla="+- f82 0 f1"/>
              <a:gd name="f88" fmla="+- f83 0 f1"/>
              <a:gd name="f89" fmla="+- f84 0 f1"/>
              <a:gd name="f90" fmla="+- f85 0 f1"/>
              <a:gd name="f91" fmla="*/ f81 1 100000"/>
              <a:gd name="f92" fmla="*/ f79 f10 1"/>
              <a:gd name="f93" fmla="*/ f80 f10 1"/>
              <a:gd name="f94" fmla="cos 1 f87"/>
              <a:gd name="f95" fmla="cos 1 f88"/>
              <a:gd name="f96" fmla="sin 1 f87"/>
              <a:gd name="f97" fmla="sin 1 f88"/>
              <a:gd name="f98" fmla="cos 1 f89"/>
              <a:gd name="f99" fmla="cos 1 f90"/>
              <a:gd name="f100" fmla="sin 1 f90"/>
              <a:gd name="f101" fmla="sin 1 f89"/>
              <a:gd name="f102" fmla="*/ f92 1 50000"/>
              <a:gd name="f103" fmla="*/ f93 1 50000"/>
              <a:gd name="f104" fmla="+- 0 0 f94"/>
              <a:gd name="f105" fmla="+- 0 0 f95"/>
              <a:gd name="f106" fmla="+- 0 0 f96"/>
              <a:gd name="f107" fmla="+- 0 0 f97"/>
              <a:gd name="f108" fmla="+- 0 0 f98"/>
              <a:gd name="f109" fmla="+- 0 0 f99"/>
              <a:gd name="f110" fmla="+- 0 0 f100"/>
              <a:gd name="f111" fmla="+- 0 0 f101"/>
              <a:gd name="f112" fmla="+- f91 f103 0"/>
              <a:gd name="f113" fmla="+- 0 0 f104"/>
              <a:gd name="f114" fmla="+- 0 0 f105"/>
              <a:gd name="f115" fmla="+- 0 0 f106"/>
              <a:gd name="f116" fmla="+- 0 0 f107"/>
              <a:gd name="f117" fmla="+- 0 0 f108"/>
              <a:gd name="f118" fmla="+- 0 0 f109"/>
              <a:gd name="f119" fmla="+- 0 0 f110"/>
              <a:gd name="f120" fmla="+- 0 0 f111"/>
              <a:gd name="f121" fmla="*/ f112 f45 1"/>
              <a:gd name="f122" fmla="val f113"/>
              <a:gd name="f123" fmla="val f114"/>
              <a:gd name="f124" fmla="val f115"/>
              <a:gd name="f125" fmla="val f116"/>
              <a:gd name="f126" fmla="val f117"/>
              <a:gd name="f127" fmla="val f118"/>
              <a:gd name="f128" fmla="val f119"/>
              <a:gd name="f129" fmla="val f120"/>
              <a:gd name="f130" fmla="*/ f122 f79 1"/>
              <a:gd name="f131" fmla="*/ f123 f79 1"/>
              <a:gd name="f132" fmla="*/ f124 f80 1"/>
              <a:gd name="f133" fmla="*/ f125 f80 1"/>
              <a:gd name="f134" fmla="*/ f126 f102 1"/>
              <a:gd name="f135" fmla="*/ f127 f102 1"/>
              <a:gd name="f136" fmla="*/ f128 f103 1"/>
              <a:gd name="f137" fmla="*/ f129 f103 1"/>
              <a:gd name="f138" fmla="+- f72 0 f130"/>
              <a:gd name="f139" fmla="+- f72 0 f131"/>
              <a:gd name="f140" fmla="+- f72 f131 0"/>
              <a:gd name="f141" fmla="+- f72 f130 0"/>
              <a:gd name="f142" fmla="+- f91 0 f132"/>
              <a:gd name="f143" fmla="+- f91 0 f133"/>
              <a:gd name="f144" fmla="+- f72 0 f134"/>
              <a:gd name="f145" fmla="+- f72 0 f135"/>
              <a:gd name="f146" fmla="+- f72 f135 0"/>
              <a:gd name="f147" fmla="+- f72 f134 0"/>
              <a:gd name="f148" fmla="+- f91 0 f136"/>
              <a:gd name="f149" fmla="+- f91 0 f137"/>
              <a:gd name="f150" fmla="*/ f144 f45 1"/>
              <a:gd name="f151" fmla="*/ f148 f45 1"/>
              <a:gd name="f152" fmla="*/ f147 f45 1"/>
              <a:gd name="f153" fmla="*/ f138 f45 1"/>
              <a:gd name="f154" fmla="*/ f142 f45 1"/>
              <a:gd name="f155" fmla="*/ f145 f45 1"/>
              <a:gd name="f156" fmla="*/ f146 f45 1"/>
              <a:gd name="f157" fmla="*/ f141 f45 1"/>
              <a:gd name="f158" fmla="*/ f149 f45 1"/>
              <a:gd name="f159" fmla="*/ f140 f45 1"/>
              <a:gd name="f160" fmla="*/ f143 f45 1"/>
              <a:gd name="f161" fmla="*/ f139 f4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153" y="f154"/>
              </a:cxn>
              <a:cxn ang="f43">
                <a:pos x="f161" y="f160"/>
              </a:cxn>
              <a:cxn ang="f43">
                <a:pos x="f159" y="f160"/>
              </a:cxn>
              <a:cxn ang="f44">
                <a:pos x="f157" y="f154"/>
              </a:cxn>
            </a:cxnLst>
            <a:rect l="f150" t="f151" r="f152" b="f121"/>
            <a:pathLst>
              <a:path>
                <a:moveTo>
                  <a:pt x="f153" y="f154"/>
                </a:moveTo>
                <a:lnTo>
                  <a:pt x="f155" y="f151"/>
                </a:lnTo>
                <a:lnTo>
                  <a:pt x="f86" y="f58"/>
                </a:lnTo>
                <a:lnTo>
                  <a:pt x="f156" y="f151"/>
                </a:lnTo>
                <a:lnTo>
                  <a:pt x="f157" y="f154"/>
                </a:lnTo>
                <a:lnTo>
                  <a:pt x="f152" y="f158"/>
                </a:lnTo>
                <a:lnTo>
                  <a:pt x="f159" y="f160"/>
                </a:lnTo>
                <a:lnTo>
                  <a:pt x="f86" y="f121"/>
                </a:lnTo>
                <a:lnTo>
                  <a:pt x="f161" y="f160"/>
                </a:lnTo>
                <a:lnTo>
                  <a:pt x="f150" y="f158"/>
                </a:lnTo>
                <a:close/>
              </a:path>
            </a:pathLst>
          </a:custGeom>
          <a:solidFill>
            <a:srgbClr val="00B05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4000" b="1">
                <a:solidFill>
                  <a:srgbClr val="FF0000"/>
                </a:solidFill>
                <a:cs typeface="Aharoni" pitchFamily="2"/>
              </a:rPr>
              <a:t>№1Тайнописание</a:t>
            </a:r>
          </a:p>
        </p:txBody>
      </p:sp>
      <p:pic>
        <p:nvPicPr>
          <p:cNvPr id="3" name="Содержимое 3" descr="IMG_243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539" y="1927372"/>
            <a:ext cx="6788944" cy="4525959"/>
          </a:xfrm>
        </p:spPr>
      </p:pic>
      <p:pic>
        <p:nvPicPr>
          <p:cNvPr id="4" name="Рисунок 4" descr="IMG_243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124" y="1124744"/>
            <a:ext cx="4388973" cy="35283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6"/>
          <p:cNvSpPr txBox="1"/>
          <p:nvPr/>
        </p:nvSpPr>
        <p:spPr>
          <a:xfrm>
            <a:off x="3131840" y="4926247"/>
            <a:ext cx="3672408" cy="70788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Calibri"/>
              </a:rPr>
              <a:t>Взяли белый лист и стали рисовать на нём молоком…</a:t>
            </a:r>
          </a:p>
        </p:txBody>
      </p:sp>
      <p:sp>
        <p:nvSpPr>
          <p:cNvPr id="6" name="4-конечная звезда 8"/>
          <p:cNvSpPr/>
          <p:nvPr/>
        </p:nvSpPr>
        <p:spPr>
          <a:xfrm>
            <a:off x="7524332" y="476667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7030A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4-конечная звезда 9"/>
          <p:cNvSpPr/>
          <p:nvPr/>
        </p:nvSpPr>
        <p:spPr>
          <a:xfrm>
            <a:off x="5652116" y="1340766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00B05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4-конечная звезда 10"/>
          <p:cNvSpPr/>
          <p:nvPr/>
        </p:nvSpPr>
        <p:spPr>
          <a:xfrm>
            <a:off x="7524332" y="3140963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FFFF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4-конечная звезда 11"/>
          <p:cNvSpPr/>
          <p:nvPr/>
        </p:nvSpPr>
        <p:spPr>
          <a:xfrm>
            <a:off x="7884368" y="5589242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FF00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4-конечная звезда 12"/>
          <p:cNvSpPr/>
          <p:nvPr/>
        </p:nvSpPr>
        <p:spPr>
          <a:xfrm>
            <a:off x="1547667" y="1196748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FFFF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4-конечная звезда 13"/>
          <p:cNvSpPr/>
          <p:nvPr/>
        </p:nvSpPr>
        <p:spPr>
          <a:xfrm>
            <a:off x="467541" y="404667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FF00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4-конечная звезда 14"/>
          <p:cNvSpPr/>
          <p:nvPr/>
        </p:nvSpPr>
        <p:spPr>
          <a:xfrm>
            <a:off x="539550" y="5229197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00B05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4-конечная звезда 15"/>
          <p:cNvSpPr/>
          <p:nvPr/>
        </p:nvSpPr>
        <p:spPr>
          <a:xfrm>
            <a:off x="4480578" y="3598163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12500"/>
              <a:gd name="f8" fmla="abs f2"/>
              <a:gd name="f9" fmla="abs f3"/>
              <a:gd name="f10" fmla="abs f4"/>
              <a:gd name="f11" fmla="+- 2700000 f1 0"/>
              <a:gd name="f12" fmla="?: f8 f2 1"/>
              <a:gd name="f13" fmla="?: f9 f3 1"/>
              <a:gd name="f14" fmla="?: f10 f4 1"/>
              <a:gd name="f15" fmla="+- f11 0 f1"/>
              <a:gd name="f16" fmla="*/ f12 1 21600"/>
              <a:gd name="f17" fmla="*/ f13 1 21600"/>
              <a:gd name="f18" fmla="*/ 21600 f12 1"/>
              <a:gd name="f19" fmla="*/ 21600 f13 1"/>
              <a:gd name="f20" fmla="+- f15 f1 0"/>
              <a:gd name="f21" fmla="min f17 f16"/>
              <a:gd name="f22" fmla="*/ f18 1 f14"/>
              <a:gd name="f23" fmla="*/ f19 1 f14"/>
              <a:gd name="f24" fmla="*/ f20 f6 1"/>
              <a:gd name="f25" fmla="val f22"/>
              <a:gd name="f26" fmla="val f23"/>
              <a:gd name="f27" fmla="*/ f24 1 f0"/>
              <a:gd name="f28" fmla="*/ f5 f21 1"/>
              <a:gd name="f29" fmla="+- f26 0 f5"/>
              <a:gd name="f30" fmla="+- f25 0 f5"/>
              <a:gd name="f31" fmla="+- 0 0 f27"/>
              <a:gd name="f32" fmla="*/ f25 f21 1"/>
              <a:gd name="f33" fmla="*/ f26 f21 1"/>
              <a:gd name="f34" fmla="*/ f29 1 2"/>
              <a:gd name="f35" fmla="*/ f30 1 2"/>
              <a:gd name="f36" fmla="+- 0 0 f31"/>
              <a:gd name="f37" fmla="+- f5 f34 0"/>
              <a:gd name="f38" fmla="+- f5 f35 0"/>
              <a:gd name="f39" fmla="*/ f35 f7 1"/>
              <a:gd name="f40" fmla="*/ f34 f7 1"/>
              <a:gd name="f41" fmla="*/ f36 f0 1"/>
              <a:gd name="f42" fmla="*/ f39 1 50000"/>
              <a:gd name="f43" fmla="*/ f40 1 50000"/>
              <a:gd name="f44" fmla="*/ f41 1 f6"/>
              <a:gd name="f45" fmla="*/ f37 f21 1"/>
              <a:gd name="f46" fmla="*/ f38 f21 1"/>
              <a:gd name="f47" fmla="+- f44 0 f1"/>
              <a:gd name="f48" fmla="cos 1 f47"/>
              <a:gd name="f49" fmla="sin 1 f47"/>
              <a:gd name="f50" fmla="+- 0 0 f48"/>
              <a:gd name="f51" fmla="+- 0 0 f49"/>
              <a:gd name="f52" fmla="+- 0 0 f50"/>
              <a:gd name="f53" fmla="+- 0 0 f51"/>
              <a:gd name="f54" fmla="val f52"/>
              <a:gd name="f55" fmla="val f53"/>
              <a:gd name="f56" fmla="*/ f54 f42 1"/>
              <a:gd name="f57" fmla="*/ f55 f43 1"/>
              <a:gd name="f58" fmla="+- f38 0 f56"/>
              <a:gd name="f59" fmla="+- f38 f56 0"/>
              <a:gd name="f60" fmla="+- f37 0 f57"/>
              <a:gd name="f61" fmla="+- f37 f57 0"/>
              <a:gd name="f62" fmla="*/ f58 f21 1"/>
              <a:gd name="f63" fmla="*/ f60 f21 1"/>
              <a:gd name="f64" fmla="*/ f59 f21 1"/>
              <a:gd name="f65" fmla="*/ f6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2" t="f63" r="f64" b="f65"/>
            <a:pathLst>
              <a:path>
                <a:moveTo>
                  <a:pt x="f28" y="f45"/>
                </a:moveTo>
                <a:lnTo>
                  <a:pt x="f62" y="f63"/>
                </a:lnTo>
                <a:lnTo>
                  <a:pt x="f46" y="f28"/>
                </a:lnTo>
                <a:lnTo>
                  <a:pt x="f64" y="f63"/>
                </a:lnTo>
                <a:lnTo>
                  <a:pt x="f32" y="f45"/>
                </a:lnTo>
                <a:lnTo>
                  <a:pt x="f64" y="f65"/>
                </a:lnTo>
                <a:lnTo>
                  <a:pt x="f46" y="f33"/>
                </a:lnTo>
                <a:lnTo>
                  <a:pt x="f62" y="f65"/>
                </a:lnTo>
                <a:close/>
              </a:path>
            </a:pathLst>
          </a:custGeom>
          <a:solidFill>
            <a:srgbClr val="FF00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6" descr="IMG_249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621" y="228714"/>
            <a:ext cx="2664296" cy="23042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7" descr="IMG_249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45294" y="1916832"/>
            <a:ext cx="4013246" cy="3168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28" descr="IMG_251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68556" y="3009829"/>
            <a:ext cx="3635892" cy="33711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29"/>
          <p:cNvSpPr txBox="1"/>
          <p:nvPr/>
        </p:nvSpPr>
        <p:spPr>
          <a:xfrm>
            <a:off x="3347864" y="652624"/>
            <a:ext cx="2680414" cy="40011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На листе ничего нет</a:t>
            </a:r>
          </a:p>
        </p:txBody>
      </p:sp>
      <p:sp>
        <p:nvSpPr>
          <p:cNvPr id="6" name="TextBox 30"/>
          <p:cNvSpPr txBox="1"/>
          <p:nvPr/>
        </p:nvSpPr>
        <p:spPr>
          <a:xfrm>
            <a:off x="866492" y="4351279"/>
            <a:ext cx="3042436" cy="40011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Подержал </a:t>
            </a: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над </a:t>
            </a:r>
            <a:r>
              <a:rPr lang="ru-RU" sz="20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огнёми</a:t>
            </a:r>
            <a:endParaRPr lang="ru-RU" sz="2000" b="1" i="0" u="none" strike="noStrike" kern="1200" cap="all" baseline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FillTx/>
              <a:latin typeface="Calibri"/>
            </a:endParaRPr>
          </a:p>
        </p:txBody>
      </p:sp>
      <p:sp>
        <p:nvSpPr>
          <p:cNvPr id="7" name="TextBox 31"/>
          <p:cNvSpPr txBox="1"/>
          <p:nvPr/>
        </p:nvSpPr>
        <p:spPr>
          <a:xfrm>
            <a:off x="3502044" y="5545227"/>
            <a:ext cx="2356496" cy="70788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Рисунок начал проявляться</a:t>
            </a:r>
          </a:p>
        </p:txBody>
      </p:sp>
      <p:sp>
        <p:nvSpPr>
          <p:cNvPr id="8" name="Сердце 32"/>
          <p:cNvSpPr/>
          <p:nvPr/>
        </p:nvSpPr>
        <p:spPr>
          <a:xfrm>
            <a:off x="7812359" y="404667"/>
            <a:ext cx="792089" cy="64807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+- f25 0 f6"/>
              <a:gd name="f27" fmla="+- f24 0 f6"/>
              <a:gd name="f28" fmla="*/ f25 f21 1"/>
              <a:gd name="f29" fmla="*/ f26 1 3"/>
              <a:gd name="f30" fmla="*/ f26 1 4"/>
              <a:gd name="f31" fmla="*/ f27 1 2"/>
              <a:gd name="f32" fmla="*/ f27 1 6"/>
              <a:gd name="f33" fmla="*/ f27 49 1"/>
              <a:gd name="f34" fmla="*/ f27 10 1"/>
              <a:gd name="f35" fmla="*/ f27 5 1"/>
              <a:gd name="f36" fmla="*/ f26 2 1"/>
              <a:gd name="f37" fmla="+- f6 f31 0"/>
              <a:gd name="f38" fmla="*/ f33 1 48"/>
              <a:gd name="f39" fmla="*/ f34 1 48"/>
              <a:gd name="f40" fmla="+- f6 0 f29"/>
              <a:gd name="f41" fmla="*/ f35 1 6"/>
              <a:gd name="f42" fmla="*/ f36 1 3"/>
              <a:gd name="f43" fmla="*/ f32 f21 1"/>
              <a:gd name="f44" fmla="*/ f30 f21 1"/>
              <a:gd name="f45" fmla="+- f37 0 f38"/>
              <a:gd name="f46" fmla="+- f37 0 f39"/>
              <a:gd name="f47" fmla="+- f37 f39 0"/>
              <a:gd name="f48" fmla="+- f37 f38 0"/>
              <a:gd name="f49" fmla="*/ f41 f21 1"/>
              <a:gd name="f50" fmla="*/ f42 f21 1"/>
              <a:gd name="f51" fmla="*/ f37 f21 1"/>
              <a:gd name="f52" fmla="*/ f40 f21 1"/>
              <a:gd name="f53" fmla="*/ f47 f21 1"/>
              <a:gd name="f54" fmla="*/ f48 f21 1"/>
              <a:gd name="f55" fmla="*/ f45 f21 1"/>
              <a:gd name="f56" fmla="*/ f46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51" y="f44"/>
              </a:cxn>
            </a:cxnLst>
            <a:rect l="f43" t="f44" r="f49" b="f50"/>
            <a:pathLst>
              <a:path>
                <a:moveTo>
                  <a:pt x="f51" y="f44"/>
                </a:moveTo>
                <a:cubicBezTo>
                  <a:pt x="f53" y="f52"/>
                  <a:pt x="f54" y="f44"/>
                  <a:pt x="f51" y="f28"/>
                </a:cubicBezTo>
                <a:cubicBezTo>
                  <a:pt x="f55" y="f44"/>
                  <a:pt x="f56" y="f52"/>
                  <a:pt x="f51" y="f44"/>
                </a:cubicBezTo>
                <a:close/>
              </a:path>
            </a:pathLst>
          </a:custGeom>
          <a:solidFill>
            <a:srgbClr val="4F81BD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Сердце 33"/>
          <p:cNvSpPr/>
          <p:nvPr/>
        </p:nvSpPr>
        <p:spPr>
          <a:xfrm>
            <a:off x="6300188" y="2276874"/>
            <a:ext cx="720080" cy="79208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+- f25 0 f6"/>
              <a:gd name="f27" fmla="+- f24 0 f6"/>
              <a:gd name="f28" fmla="*/ f25 f21 1"/>
              <a:gd name="f29" fmla="*/ f26 1 3"/>
              <a:gd name="f30" fmla="*/ f26 1 4"/>
              <a:gd name="f31" fmla="*/ f27 1 2"/>
              <a:gd name="f32" fmla="*/ f27 1 6"/>
              <a:gd name="f33" fmla="*/ f27 49 1"/>
              <a:gd name="f34" fmla="*/ f27 10 1"/>
              <a:gd name="f35" fmla="*/ f27 5 1"/>
              <a:gd name="f36" fmla="*/ f26 2 1"/>
              <a:gd name="f37" fmla="+- f6 f31 0"/>
              <a:gd name="f38" fmla="*/ f33 1 48"/>
              <a:gd name="f39" fmla="*/ f34 1 48"/>
              <a:gd name="f40" fmla="+- f6 0 f29"/>
              <a:gd name="f41" fmla="*/ f35 1 6"/>
              <a:gd name="f42" fmla="*/ f36 1 3"/>
              <a:gd name="f43" fmla="*/ f32 f21 1"/>
              <a:gd name="f44" fmla="*/ f30 f21 1"/>
              <a:gd name="f45" fmla="+- f37 0 f38"/>
              <a:gd name="f46" fmla="+- f37 0 f39"/>
              <a:gd name="f47" fmla="+- f37 f39 0"/>
              <a:gd name="f48" fmla="+- f37 f38 0"/>
              <a:gd name="f49" fmla="*/ f41 f21 1"/>
              <a:gd name="f50" fmla="*/ f42 f21 1"/>
              <a:gd name="f51" fmla="*/ f37 f21 1"/>
              <a:gd name="f52" fmla="*/ f40 f21 1"/>
              <a:gd name="f53" fmla="*/ f47 f21 1"/>
              <a:gd name="f54" fmla="*/ f48 f21 1"/>
              <a:gd name="f55" fmla="*/ f45 f21 1"/>
              <a:gd name="f56" fmla="*/ f46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51" y="f44"/>
              </a:cxn>
            </a:cxnLst>
            <a:rect l="f43" t="f44" r="f49" b="f50"/>
            <a:pathLst>
              <a:path>
                <a:moveTo>
                  <a:pt x="f51" y="f44"/>
                </a:moveTo>
                <a:cubicBezTo>
                  <a:pt x="f53" y="f52"/>
                  <a:pt x="f54" y="f44"/>
                  <a:pt x="f51" y="f28"/>
                </a:cubicBezTo>
                <a:cubicBezTo>
                  <a:pt x="f55" y="f44"/>
                  <a:pt x="f56" y="f52"/>
                  <a:pt x="f51" y="f44"/>
                </a:cubicBezTo>
                <a:close/>
              </a:path>
            </a:pathLst>
          </a:custGeom>
          <a:solidFill>
            <a:srgbClr val="FF00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Сердце 34"/>
          <p:cNvSpPr/>
          <p:nvPr/>
        </p:nvSpPr>
        <p:spPr>
          <a:xfrm>
            <a:off x="4788027" y="5013179"/>
            <a:ext cx="792089" cy="69837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+- f25 0 f6"/>
              <a:gd name="f27" fmla="+- f24 0 f6"/>
              <a:gd name="f28" fmla="*/ f25 f21 1"/>
              <a:gd name="f29" fmla="*/ f26 1 3"/>
              <a:gd name="f30" fmla="*/ f26 1 4"/>
              <a:gd name="f31" fmla="*/ f27 1 2"/>
              <a:gd name="f32" fmla="*/ f27 1 6"/>
              <a:gd name="f33" fmla="*/ f27 49 1"/>
              <a:gd name="f34" fmla="*/ f27 10 1"/>
              <a:gd name="f35" fmla="*/ f27 5 1"/>
              <a:gd name="f36" fmla="*/ f26 2 1"/>
              <a:gd name="f37" fmla="+- f6 f31 0"/>
              <a:gd name="f38" fmla="*/ f33 1 48"/>
              <a:gd name="f39" fmla="*/ f34 1 48"/>
              <a:gd name="f40" fmla="+- f6 0 f29"/>
              <a:gd name="f41" fmla="*/ f35 1 6"/>
              <a:gd name="f42" fmla="*/ f36 1 3"/>
              <a:gd name="f43" fmla="*/ f32 f21 1"/>
              <a:gd name="f44" fmla="*/ f30 f21 1"/>
              <a:gd name="f45" fmla="+- f37 0 f38"/>
              <a:gd name="f46" fmla="+- f37 0 f39"/>
              <a:gd name="f47" fmla="+- f37 f39 0"/>
              <a:gd name="f48" fmla="+- f37 f38 0"/>
              <a:gd name="f49" fmla="*/ f41 f21 1"/>
              <a:gd name="f50" fmla="*/ f42 f21 1"/>
              <a:gd name="f51" fmla="*/ f37 f21 1"/>
              <a:gd name="f52" fmla="*/ f40 f21 1"/>
              <a:gd name="f53" fmla="*/ f47 f21 1"/>
              <a:gd name="f54" fmla="*/ f48 f21 1"/>
              <a:gd name="f55" fmla="*/ f45 f21 1"/>
              <a:gd name="f56" fmla="*/ f46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51" y="f44"/>
              </a:cxn>
            </a:cxnLst>
            <a:rect l="f43" t="f44" r="f49" b="f50"/>
            <a:pathLst>
              <a:path>
                <a:moveTo>
                  <a:pt x="f51" y="f44"/>
                </a:moveTo>
                <a:cubicBezTo>
                  <a:pt x="f53" y="f52"/>
                  <a:pt x="f54" y="f44"/>
                  <a:pt x="f51" y="f28"/>
                </a:cubicBezTo>
                <a:cubicBezTo>
                  <a:pt x="f55" y="f44"/>
                  <a:pt x="f56" y="f52"/>
                  <a:pt x="f51" y="f44"/>
                </a:cubicBezTo>
                <a:close/>
              </a:path>
            </a:pathLst>
          </a:custGeom>
          <a:solidFill>
            <a:srgbClr val="FFFF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Сердце 35"/>
          <p:cNvSpPr/>
          <p:nvPr/>
        </p:nvSpPr>
        <p:spPr>
          <a:xfrm>
            <a:off x="1259631" y="3212973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+- f25 0 f6"/>
              <a:gd name="f27" fmla="+- f24 0 f6"/>
              <a:gd name="f28" fmla="*/ f25 f21 1"/>
              <a:gd name="f29" fmla="*/ f26 1 3"/>
              <a:gd name="f30" fmla="*/ f26 1 4"/>
              <a:gd name="f31" fmla="*/ f27 1 2"/>
              <a:gd name="f32" fmla="*/ f27 1 6"/>
              <a:gd name="f33" fmla="*/ f27 49 1"/>
              <a:gd name="f34" fmla="*/ f27 10 1"/>
              <a:gd name="f35" fmla="*/ f27 5 1"/>
              <a:gd name="f36" fmla="*/ f26 2 1"/>
              <a:gd name="f37" fmla="+- f6 f31 0"/>
              <a:gd name="f38" fmla="*/ f33 1 48"/>
              <a:gd name="f39" fmla="*/ f34 1 48"/>
              <a:gd name="f40" fmla="+- f6 0 f29"/>
              <a:gd name="f41" fmla="*/ f35 1 6"/>
              <a:gd name="f42" fmla="*/ f36 1 3"/>
              <a:gd name="f43" fmla="*/ f32 f21 1"/>
              <a:gd name="f44" fmla="*/ f30 f21 1"/>
              <a:gd name="f45" fmla="+- f37 0 f38"/>
              <a:gd name="f46" fmla="+- f37 0 f39"/>
              <a:gd name="f47" fmla="+- f37 f39 0"/>
              <a:gd name="f48" fmla="+- f37 f38 0"/>
              <a:gd name="f49" fmla="*/ f41 f21 1"/>
              <a:gd name="f50" fmla="*/ f42 f21 1"/>
              <a:gd name="f51" fmla="*/ f37 f21 1"/>
              <a:gd name="f52" fmla="*/ f40 f21 1"/>
              <a:gd name="f53" fmla="*/ f47 f21 1"/>
              <a:gd name="f54" fmla="*/ f48 f21 1"/>
              <a:gd name="f55" fmla="*/ f45 f21 1"/>
              <a:gd name="f56" fmla="*/ f46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51" y="f44"/>
              </a:cxn>
            </a:cxnLst>
            <a:rect l="f43" t="f44" r="f49" b="f50"/>
            <a:pathLst>
              <a:path>
                <a:moveTo>
                  <a:pt x="f51" y="f44"/>
                </a:moveTo>
                <a:cubicBezTo>
                  <a:pt x="f53" y="f52"/>
                  <a:pt x="f54" y="f44"/>
                  <a:pt x="f51" y="f28"/>
                </a:cubicBezTo>
                <a:cubicBezTo>
                  <a:pt x="f55" y="f44"/>
                  <a:pt x="f56" y="f52"/>
                  <a:pt x="f51" y="f44"/>
                </a:cubicBezTo>
                <a:close/>
              </a:path>
            </a:pathLst>
          </a:custGeom>
          <a:solidFill>
            <a:srgbClr val="00B05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Сердце 36"/>
          <p:cNvSpPr/>
          <p:nvPr/>
        </p:nvSpPr>
        <p:spPr>
          <a:xfrm>
            <a:off x="395532" y="404667"/>
            <a:ext cx="792089" cy="79208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+- f25 0 f6"/>
              <a:gd name="f27" fmla="+- f24 0 f6"/>
              <a:gd name="f28" fmla="*/ f25 f21 1"/>
              <a:gd name="f29" fmla="*/ f26 1 3"/>
              <a:gd name="f30" fmla="*/ f26 1 4"/>
              <a:gd name="f31" fmla="*/ f27 1 2"/>
              <a:gd name="f32" fmla="*/ f27 1 6"/>
              <a:gd name="f33" fmla="*/ f27 49 1"/>
              <a:gd name="f34" fmla="*/ f27 10 1"/>
              <a:gd name="f35" fmla="*/ f27 5 1"/>
              <a:gd name="f36" fmla="*/ f26 2 1"/>
              <a:gd name="f37" fmla="+- f6 f31 0"/>
              <a:gd name="f38" fmla="*/ f33 1 48"/>
              <a:gd name="f39" fmla="*/ f34 1 48"/>
              <a:gd name="f40" fmla="+- f6 0 f29"/>
              <a:gd name="f41" fmla="*/ f35 1 6"/>
              <a:gd name="f42" fmla="*/ f36 1 3"/>
              <a:gd name="f43" fmla="*/ f32 f21 1"/>
              <a:gd name="f44" fmla="*/ f30 f21 1"/>
              <a:gd name="f45" fmla="+- f37 0 f38"/>
              <a:gd name="f46" fmla="+- f37 0 f39"/>
              <a:gd name="f47" fmla="+- f37 f39 0"/>
              <a:gd name="f48" fmla="+- f37 f38 0"/>
              <a:gd name="f49" fmla="*/ f41 f21 1"/>
              <a:gd name="f50" fmla="*/ f42 f21 1"/>
              <a:gd name="f51" fmla="*/ f37 f21 1"/>
              <a:gd name="f52" fmla="*/ f40 f21 1"/>
              <a:gd name="f53" fmla="*/ f47 f21 1"/>
              <a:gd name="f54" fmla="*/ f48 f21 1"/>
              <a:gd name="f55" fmla="*/ f45 f21 1"/>
              <a:gd name="f56" fmla="*/ f46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51" y="f44"/>
              </a:cxn>
            </a:cxnLst>
            <a:rect l="f43" t="f44" r="f49" b="f50"/>
            <a:pathLst>
              <a:path>
                <a:moveTo>
                  <a:pt x="f51" y="f44"/>
                </a:moveTo>
                <a:cubicBezTo>
                  <a:pt x="f53" y="f52"/>
                  <a:pt x="f54" y="f44"/>
                  <a:pt x="f51" y="f28"/>
                </a:cubicBezTo>
                <a:cubicBezTo>
                  <a:pt x="f55" y="f44"/>
                  <a:pt x="f56" y="f52"/>
                  <a:pt x="f51" y="f44"/>
                </a:cubicBezTo>
                <a:close/>
              </a:path>
            </a:pathLst>
          </a:custGeom>
          <a:solidFill>
            <a:srgbClr val="FFFF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Сердце 37"/>
          <p:cNvSpPr/>
          <p:nvPr/>
        </p:nvSpPr>
        <p:spPr>
          <a:xfrm>
            <a:off x="395532" y="5589242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+- f25 0 f6"/>
              <a:gd name="f27" fmla="+- f24 0 f6"/>
              <a:gd name="f28" fmla="*/ f25 f21 1"/>
              <a:gd name="f29" fmla="*/ f26 1 3"/>
              <a:gd name="f30" fmla="*/ f26 1 4"/>
              <a:gd name="f31" fmla="*/ f27 1 2"/>
              <a:gd name="f32" fmla="*/ f27 1 6"/>
              <a:gd name="f33" fmla="*/ f27 49 1"/>
              <a:gd name="f34" fmla="*/ f27 10 1"/>
              <a:gd name="f35" fmla="*/ f27 5 1"/>
              <a:gd name="f36" fmla="*/ f26 2 1"/>
              <a:gd name="f37" fmla="+- f6 f31 0"/>
              <a:gd name="f38" fmla="*/ f33 1 48"/>
              <a:gd name="f39" fmla="*/ f34 1 48"/>
              <a:gd name="f40" fmla="+- f6 0 f29"/>
              <a:gd name="f41" fmla="*/ f35 1 6"/>
              <a:gd name="f42" fmla="*/ f36 1 3"/>
              <a:gd name="f43" fmla="*/ f32 f21 1"/>
              <a:gd name="f44" fmla="*/ f30 f21 1"/>
              <a:gd name="f45" fmla="+- f37 0 f38"/>
              <a:gd name="f46" fmla="+- f37 0 f39"/>
              <a:gd name="f47" fmla="+- f37 f39 0"/>
              <a:gd name="f48" fmla="+- f37 f38 0"/>
              <a:gd name="f49" fmla="*/ f41 f21 1"/>
              <a:gd name="f50" fmla="*/ f42 f21 1"/>
              <a:gd name="f51" fmla="*/ f37 f21 1"/>
              <a:gd name="f52" fmla="*/ f40 f21 1"/>
              <a:gd name="f53" fmla="*/ f47 f21 1"/>
              <a:gd name="f54" fmla="*/ f48 f21 1"/>
              <a:gd name="f55" fmla="*/ f45 f21 1"/>
              <a:gd name="f56" fmla="*/ f46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51" y="f44"/>
              </a:cxn>
            </a:cxnLst>
            <a:rect l="f43" t="f44" r="f49" b="f50"/>
            <a:pathLst>
              <a:path>
                <a:moveTo>
                  <a:pt x="f51" y="f44"/>
                </a:moveTo>
                <a:cubicBezTo>
                  <a:pt x="f53" y="f52"/>
                  <a:pt x="f54" y="f44"/>
                  <a:pt x="f51" y="f28"/>
                </a:cubicBezTo>
                <a:cubicBezTo>
                  <a:pt x="f55" y="f44"/>
                  <a:pt x="f56" y="f52"/>
                  <a:pt x="f51" y="f44"/>
                </a:cubicBezTo>
                <a:close/>
              </a:path>
            </a:pathLst>
          </a:custGeom>
          <a:solidFill>
            <a:srgbClr val="FF00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52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2" y="404667"/>
            <a:ext cx="6336709" cy="49445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707904" y="4923923"/>
            <a:ext cx="2592288" cy="70788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            </a:t>
            </a: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вот что у нас получилось</a:t>
            </a:r>
            <a:r>
              <a:rPr lang="ru-RU" sz="18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….</a:t>
            </a:r>
          </a:p>
        </p:txBody>
      </p:sp>
      <p:sp>
        <p:nvSpPr>
          <p:cNvPr id="4" name="Солнце 3"/>
          <p:cNvSpPr/>
          <p:nvPr/>
        </p:nvSpPr>
        <p:spPr>
          <a:xfrm>
            <a:off x="395532" y="380709"/>
            <a:ext cx="914400" cy="914400"/>
          </a:xfrm>
          <a:custGeom>
            <a:avLst/>
            <a:gdLst>
              <a:gd name="f0" fmla="val 21600000"/>
              <a:gd name="f1" fmla="val 10800000"/>
              <a:gd name="f2" fmla="val w"/>
              <a:gd name="f3" fmla="val h"/>
              <a:gd name="f4" fmla="val ss"/>
              <a:gd name="f5" fmla="val 0"/>
              <a:gd name="f6" fmla="val 25000"/>
              <a:gd name="f7" fmla="abs f2"/>
              <a:gd name="f8" fmla="abs f3"/>
              <a:gd name="f9" fmla="abs f4"/>
              <a:gd name="f10" fmla="+- 50000 0 f6"/>
              <a:gd name="f11" fmla="?: f7 f2 1"/>
              <a:gd name="f12" fmla="?: f8 f3 1"/>
              <a:gd name="f13" fmla="?: f9 f4 1"/>
              <a:gd name="f14" fmla="*/ f10 30274 1"/>
              <a:gd name="f15" fmla="*/ f10 12540 1"/>
              <a:gd name="f16" fmla="*/ f10 23170 1"/>
              <a:gd name="f17" fmla="*/ f11 1 21600"/>
              <a:gd name="f18" fmla="*/ f12 1 21600"/>
              <a:gd name="f19" fmla="*/ 21600 f11 1"/>
              <a:gd name="f20" fmla="*/ 21600 f12 1"/>
              <a:gd name="f21" fmla="*/ f14 1 32768"/>
              <a:gd name="f22" fmla="*/ f15 1 32768"/>
              <a:gd name="f23" fmla="*/ f16 1 32768"/>
              <a:gd name="f24" fmla="min f18 f17"/>
              <a:gd name="f25" fmla="*/ f19 1 f13"/>
              <a:gd name="f26" fmla="*/ f20 1 f13"/>
              <a:gd name="f27" fmla="+- 50000 0 f21"/>
              <a:gd name="f28" fmla="+- 50000 0 f22"/>
              <a:gd name="f29" fmla="+- 50000 f23 0"/>
              <a:gd name="f30" fmla="+- 50000 0 f23"/>
              <a:gd name="f31" fmla="val f25"/>
              <a:gd name="f32" fmla="val f26"/>
              <a:gd name="f33" fmla="*/ f27 3 1"/>
              <a:gd name="f34" fmla="*/ f28 3 1"/>
              <a:gd name="f35" fmla="*/ f5 f24 1"/>
              <a:gd name="f36" fmla="+- f32 0 f5"/>
              <a:gd name="f37" fmla="+- f31 0 f5"/>
              <a:gd name="f38" fmla="*/ f33 1 4"/>
              <a:gd name="f39" fmla="*/ f34 1 4"/>
              <a:gd name="f40" fmla="*/ f31 f24 1"/>
              <a:gd name="f41" fmla="*/ f32 f24 1"/>
              <a:gd name="f42" fmla="*/ f36 1 2"/>
              <a:gd name="f43" fmla="*/ f37 1 2"/>
              <a:gd name="f44" fmla="*/ f37 18436 1"/>
              <a:gd name="f45" fmla="*/ f36 3163 1"/>
              <a:gd name="f46" fmla="*/ f37 3163 1"/>
              <a:gd name="f47" fmla="*/ f36 18436 1"/>
              <a:gd name="f48" fmla="*/ f37 f29 1"/>
              <a:gd name="f49" fmla="*/ f37 f30 1"/>
              <a:gd name="f50" fmla="*/ f37 f6 1"/>
              <a:gd name="f51" fmla="*/ f37 f10 1"/>
              <a:gd name="f52" fmla="*/ f36 f10 1"/>
              <a:gd name="f53" fmla="*/ f36 f29 1"/>
              <a:gd name="f54" fmla="*/ f36 f30 1"/>
              <a:gd name="f55" fmla="+- f38 3662 0"/>
              <a:gd name="f56" fmla="+- f39 3662 0"/>
              <a:gd name="f57" fmla="+- f39 12500 0"/>
              <a:gd name="f58" fmla="+- 100000 0 f38"/>
              <a:gd name="f59" fmla="*/ f37 f38 1"/>
              <a:gd name="f60" fmla="*/ f36 f38 1"/>
              <a:gd name="f61" fmla="+- f5 f42 0"/>
              <a:gd name="f62" fmla="+- f5 f43 0"/>
              <a:gd name="f63" fmla="*/ f44 1 21600"/>
              <a:gd name="f64" fmla="*/ f45 1 21600"/>
              <a:gd name="f65" fmla="*/ f46 1 21600"/>
              <a:gd name="f66" fmla="*/ f47 1 21600"/>
              <a:gd name="f67" fmla="*/ f48 1 100000"/>
              <a:gd name="f68" fmla="*/ f49 1 100000"/>
              <a:gd name="f69" fmla="*/ f50 1 100000"/>
              <a:gd name="f70" fmla="*/ f51 1 100000"/>
              <a:gd name="f71" fmla="*/ f52 1 100000"/>
              <a:gd name="f72" fmla="*/ f53 1 100000"/>
              <a:gd name="f73" fmla="*/ f54 1 100000"/>
              <a:gd name="f74" fmla="+- 100000 0 f55"/>
              <a:gd name="f75" fmla="+- 100000 0 f56"/>
              <a:gd name="f76" fmla="+- 100000 0 f57"/>
              <a:gd name="f77" fmla="*/ f59 1 100000"/>
              <a:gd name="f78" fmla="*/ f37 f55 1"/>
              <a:gd name="f79" fmla="*/ f37 f56 1"/>
              <a:gd name="f80" fmla="*/ f37 f57 1"/>
              <a:gd name="f81" fmla="*/ f37 f58 1"/>
              <a:gd name="f82" fmla="*/ f60 1 100000"/>
              <a:gd name="f83" fmla="*/ f36 f55 1"/>
              <a:gd name="f84" fmla="*/ f36 f56 1"/>
              <a:gd name="f85" fmla="*/ f36 f57 1"/>
              <a:gd name="f86" fmla="*/ f36 f58 1"/>
              <a:gd name="f87" fmla="*/ f78 1 100000"/>
              <a:gd name="f88" fmla="*/ f79 1 100000"/>
              <a:gd name="f89" fmla="*/ f80 1 100000"/>
              <a:gd name="f90" fmla="*/ f81 1 100000"/>
              <a:gd name="f91" fmla="*/ f37 f74 1"/>
              <a:gd name="f92" fmla="*/ f37 f75 1"/>
              <a:gd name="f93" fmla="*/ f37 f76 1"/>
              <a:gd name="f94" fmla="*/ f83 1 100000"/>
              <a:gd name="f95" fmla="*/ f84 1 100000"/>
              <a:gd name="f96" fmla="*/ f85 1 100000"/>
              <a:gd name="f97" fmla="*/ f86 1 100000"/>
              <a:gd name="f98" fmla="*/ f36 f74 1"/>
              <a:gd name="f99" fmla="*/ f36 f75 1"/>
              <a:gd name="f100" fmla="*/ f36 f76 1"/>
              <a:gd name="f101" fmla="*/ f68 f24 1"/>
              <a:gd name="f102" fmla="*/ f73 f24 1"/>
              <a:gd name="f103" fmla="*/ f67 f24 1"/>
              <a:gd name="f104" fmla="*/ f72 f24 1"/>
              <a:gd name="f105" fmla="*/ f61 f24 1"/>
              <a:gd name="f106" fmla="*/ f63 f24 1"/>
              <a:gd name="f107" fmla="*/ f64 f24 1"/>
              <a:gd name="f108" fmla="*/ f62 f24 1"/>
              <a:gd name="f109" fmla="*/ f82 f24 1"/>
              <a:gd name="f110" fmla="*/ f65 f24 1"/>
              <a:gd name="f111" fmla="*/ f77 f24 1"/>
              <a:gd name="f112" fmla="*/ f66 f24 1"/>
              <a:gd name="f113" fmla="*/ f69 f24 1"/>
              <a:gd name="f114" fmla="*/ f70 f24 1"/>
              <a:gd name="f115" fmla="*/ f71 f24 1"/>
              <a:gd name="f116" fmla="*/ f91 1 100000"/>
              <a:gd name="f117" fmla="*/ f92 1 100000"/>
              <a:gd name="f118" fmla="*/ f93 1 100000"/>
              <a:gd name="f119" fmla="*/ f98 1 100000"/>
              <a:gd name="f120" fmla="*/ f99 1 100000"/>
              <a:gd name="f121" fmla="*/ f100 1 100000"/>
              <a:gd name="f122" fmla="*/ f90 f24 1"/>
              <a:gd name="f123" fmla="*/ f96 f24 1"/>
              <a:gd name="f124" fmla="*/ f95 f24 1"/>
              <a:gd name="f125" fmla="*/ f94 f24 1"/>
              <a:gd name="f126" fmla="*/ f89 f24 1"/>
              <a:gd name="f127" fmla="*/ f88 f24 1"/>
              <a:gd name="f128" fmla="*/ f87 f24 1"/>
              <a:gd name="f129" fmla="*/ f97 f24 1"/>
              <a:gd name="f130" fmla="*/ f121 f24 1"/>
              <a:gd name="f131" fmla="*/ f116 f24 1"/>
              <a:gd name="f132" fmla="*/ f117 f24 1"/>
              <a:gd name="f133" fmla="*/ f118 f24 1"/>
              <a:gd name="f134" fmla="*/ f120 f24 1"/>
              <a:gd name="f135" fmla="*/ f119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1" t="f102" r="f103" b="f104"/>
            <a:pathLst>
              <a:path>
                <a:moveTo>
                  <a:pt x="f40" y="f105"/>
                </a:moveTo>
                <a:lnTo>
                  <a:pt x="f122" y="f130"/>
                </a:lnTo>
                <a:lnTo>
                  <a:pt x="f122" y="f123"/>
                </a:lnTo>
                <a:close/>
                <a:moveTo>
                  <a:pt x="f106" y="f107"/>
                </a:moveTo>
                <a:lnTo>
                  <a:pt x="f131" y="f124"/>
                </a:lnTo>
                <a:lnTo>
                  <a:pt x="f132" y="f125"/>
                </a:lnTo>
                <a:close/>
                <a:moveTo>
                  <a:pt x="f108" y="f35"/>
                </a:moveTo>
                <a:lnTo>
                  <a:pt x="f133" y="f109"/>
                </a:lnTo>
                <a:lnTo>
                  <a:pt x="f126" y="f109"/>
                </a:lnTo>
                <a:close/>
                <a:moveTo>
                  <a:pt x="f110" y="f107"/>
                </a:moveTo>
                <a:lnTo>
                  <a:pt x="f127" y="f125"/>
                </a:lnTo>
                <a:lnTo>
                  <a:pt x="f128" y="f124"/>
                </a:lnTo>
                <a:close/>
                <a:moveTo>
                  <a:pt x="f35" y="f105"/>
                </a:moveTo>
                <a:lnTo>
                  <a:pt x="f111" y="f123"/>
                </a:lnTo>
                <a:lnTo>
                  <a:pt x="f111" y="f130"/>
                </a:lnTo>
                <a:close/>
                <a:moveTo>
                  <a:pt x="f110" y="f112"/>
                </a:moveTo>
                <a:lnTo>
                  <a:pt x="f128" y="f134"/>
                </a:lnTo>
                <a:lnTo>
                  <a:pt x="f127" y="f135"/>
                </a:lnTo>
                <a:close/>
                <a:moveTo>
                  <a:pt x="f108" y="f41"/>
                </a:moveTo>
                <a:lnTo>
                  <a:pt x="f126" y="f129"/>
                </a:lnTo>
                <a:lnTo>
                  <a:pt x="f133" y="f129"/>
                </a:lnTo>
                <a:close/>
                <a:moveTo>
                  <a:pt x="f106" y="f112"/>
                </a:moveTo>
                <a:lnTo>
                  <a:pt x="f132" y="f135"/>
                </a:lnTo>
                <a:lnTo>
                  <a:pt x="f131" y="f134"/>
                </a:lnTo>
                <a:close/>
                <a:moveTo>
                  <a:pt x="f113" y="f105"/>
                </a:moveTo>
                <a:arcTo wR="f114" hR="f115" stAng="f1" swAng="f0"/>
                <a:close/>
              </a:path>
            </a:pathLst>
          </a:custGeom>
          <a:solidFill>
            <a:srgbClr val="7030A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6319557" y="188640"/>
            <a:ext cx="914400" cy="914400"/>
          </a:xfrm>
          <a:custGeom>
            <a:avLst/>
            <a:gdLst>
              <a:gd name="f0" fmla="val 21600000"/>
              <a:gd name="f1" fmla="val 10800000"/>
              <a:gd name="f2" fmla="val w"/>
              <a:gd name="f3" fmla="val h"/>
              <a:gd name="f4" fmla="val ss"/>
              <a:gd name="f5" fmla="val 0"/>
              <a:gd name="f6" fmla="val 25000"/>
              <a:gd name="f7" fmla="abs f2"/>
              <a:gd name="f8" fmla="abs f3"/>
              <a:gd name="f9" fmla="abs f4"/>
              <a:gd name="f10" fmla="+- 50000 0 f6"/>
              <a:gd name="f11" fmla="?: f7 f2 1"/>
              <a:gd name="f12" fmla="?: f8 f3 1"/>
              <a:gd name="f13" fmla="?: f9 f4 1"/>
              <a:gd name="f14" fmla="*/ f10 30274 1"/>
              <a:gd name="f15" fmla="*/ f10 12540 1"/>
              <a:gd name="f16" fmla="*/ f10 23170 1"/>
              <a:gd name="f17" fmla="*/ f11 1 21600"/>
              <a:gd name="f18" fmla="*/ f12 1 21600"/>
              <a:gd name="f19" fmla="*/ 21600 f11 1"/>
              <a:gd name="f20" fmla="*/ 21600 f12 1"/>
              <a:gd name="f21" fmla="*/ f14 1 32768"/>
              <a:gd name="f22" fmla="*/ f15 1 32768"/>
              <a:gd name="f23" fmla="*/ f16 1 32768"/>
              <a:gd name="f24" fmla="min f18 f17"/>
              <a:gd name="f25" fmla="*/ f19 1 f13"/>
              <a:gd name="f26" fmla="*/ f20 1 f13"/>
              <a:gd name="f27" fmla="+- 50000 0 f21"/>
              <a:gd name="f28" fmla="+- 50000 0 f22"/>
              <a:gd name="f29" fmla="+- 50000 f23 0"/>
              <a:gd name="f30" fmla="+- 50000 0 f23"/>
              <a:gd name="f31" fmla="val f25"/>
              <a:gd name="f32" fmla="val f26"/>
              <a:gd name="f33" fmla="*/ f27 3 1"/>
              <a:gd name="f34" fmla="*/ f28 3 1"/>
              <a:gd name="f35" fmla="*/ f5 f24 1"/>
              <a:gd name="f36" fmla="+- f32 0 f5"/>
              <a:gd name="f37" fmla="+- f31 0 f5"/>
              <a:gd name="f38" fmla="*/ f33 1 4"/>
              <a:gd name="f39" fmla="*/ f34 1 4"/>
              <a:gd name="f40" fmla="*/ f31 f24 1"/>
              <a:gd name="f41" fmla="*/ f32 f24 1"/>
              <a:gd name="f42" fmla="*/ f36 1 2"/>
              <a:gd name="f43" fmla="*/ f37 1 2"/>
              <a:gd name="f44" fmla="*/ f37 18436 1"/>
              <a:gd name="f45" fmla="*/ f36 3163 1"/>
              <a:gd name="f46" fmla="*/ f37 3163 1"/>
              <a:gd name="f47" fmla="*/ f36 18436 1"/>
              <a:gd name="f48" fmla="*/ f37 f29 1"/>
              <a:gd name="f49" fmla="*/ f37 f30 1"/>
              <a:gd name="f50" fmla="*/ f37 f6 1"/>
              <a:gd name="f51" fmla="*/ f37 f10 1"/>
              <a:gd name="f52" fmla="*/ f36 f10 1"/>
              <a:gd name="f53" fmla="*/ f36 f29 1"/>
              <a:gd name="f54" fmla="*/ f36 f30 1"/>
              <a:gd name="f55" fmla="+- f38 3662 0"/>
              <a:gd name="f56" fmla="+- f39 3662 0"/>
              <a:gd name="f57" fmla="+- f39 12500 0"/>
              <a:gd name="f58" fmla="+- 100000 0 f38"/>
              <a:gd name="f59" fmla="*/ f37 f38 1"/>
              <a:gd name="f60" fmla="*/ f36 f38 1"/>
              <a:gd name="f61" fmla="+- f5 f42 0"/>
              <a:gd name="f62" fmla="+- f5 f43 0"/>
              <a:gd name="f63" fmla="*/ f44 1 21600"/>
              <a:gd name="f64" fmla="*/ f45 1 21600"/>
              <a:gd name="f65" fmla="*/ f46 1 21600"/>
              <a:gd name="f66" fmla="*/ f47 1 21600"/>
              <a:gd name="f67" fmla="*/ f48 1 100000"/>
              <a:gd name="f68" fmla="*/ f49 1 100000"/>
              <a:gd name="f69" fmla="*/ f50 1 100000"/>
              <a:gd name="f70" fmla="*/ f51 1 100000"/>
              <a:gd name="f71" fmla="*/ f52 1 100000"/>
              <a:gd name="f72" fmla="*/ f53 1 100000"/>
              <a:gd name="f73" fmla="*/ f54 1 100000"/>
              <a:gd name="f74" fmla="+- 100000 0 f55"/>
              <a:gd name="f75" fmla="+- 100000 0 f56"/>
              <a:gd name="f76" fmla="+- 100000 0 f57"/>
              <a:gd name="f77" fmla="*/ f59 1 100000"/>
              <a:gd name="f78" fmla="*/ f37 f55 1"/>
              <a:gd name="f79" fmla="*/ f37 f56 1"/>
              <a:gd name="f80" fmla="*/ f37 f57 1"/>
              <a:gd name="f81" fmla="*/ f37 f58 1"/>
              <a:gd name="f82" fmla="*/ f60 1 100000"/>
              <a:gd name="f83" fmla="*/ f36 f55 1"/>
              <a:gd name="f84" fmla="*/ f36 f56 1"/>
              <a:gd name="f85" fmla="*/ f36 f57 1"/>
              <a:gd name="f86" fmla="*/ f36 f58 1"/>
              <a:gd name="f87" fmla="*/ f78 1 100000"/>
              <a:gd name="f88" fmla="*/ f79 1 100000"/>
              <a:gd name="f89" fmla="*/ f80 1 100000"/>
              <a:gd name="f90" fmla="*/ f81 1 100000"/>
              <a:gd name="f91" fmla="*/ f37 f74 1"/>
              <a:gd name="f92" fmla="*/ f37 f75 1"/>
              <a:gd name="f93" fmla="*/ f37 f76 1"/>
              <a:gd name="f94" fmla="*/ f83 1 100000"/>
              <a:gd name="f95" fmla="*/ f84 1 100000"/>
              <a:gd name="f96" fmla="*/ f85 1 100000"/>
              <a:gd name="f97" fmla="*/ f86 1 100000"/>
              <a:gd name="f98" fmla="*/ f36 f74 1"/>
              <a:gd name="f99" fmla="*/ f36 f75 1"/>
              <a:gd name="f100" fmla="*/ f36 f76 1"/>
              <a:gd name="f101" fmla="*/ f68 f24 1"/>
              <a:gd name="f102" fmla="*/ f73 f24 1"/>
              <a:gd name="f103" fmla="*/ f67 f24 1"/>
              <a:gd name="f104" fmla="*/ f72 f24 1"/>
              <a:gd name="f105" fmla="*/ f61 f24 1"/>
              <a:gd name="f106" fmla="*/ f63 f24 1"/>
              <a:gd name="f107" fmla="*/ f64 f24 1"/>
              <a:gd name="f108" fmla="*/ f62 f24 1"/>
              <a:gd name="f109" fmla="*/ f82 f24 1"/>
              <a:gd name="f110" fmla="*/ f65 f24 1"/>
              <a:gd name="f111" fmla="*/ f77 f24 1"/>
              <a:gd name="f112" fmla="*/ f66 f24 1"/>
              <a:gd name="f113" fmla="*/ f69 f24 1"/>
              <a:gd name="f114" fmla="*/ f70 f24 1"/>
              <a:gd name="f115" fmla="*/ f71 f24 1"/>
              <a:gd name="f116" fmla="*/ f91 1 100000"/>
              <a:gd name="f117" fmla="*/ f92 1 100000"/>
              <a:gd name="f118" fmla="*/ f93 1 100000"/>
              <a:gd name="f119" fmla="*/ f98 1 100000"/>
              <a:gd name="f120" fmla="*/ f99 1 100000"/>
              <a:gd name="f121" fmla="*/ f100 1 100000"/>
              <a:gd name="f122" fmla="*/ f90 f24 1"/>
              <a:gd name="f123" fmla="*/ f96 f24 1"/>
              <a:gd name="f124" fmla="*/ f95 f24 1"/>
              <a:gd name="f125" fmla="*/ f94 f24 1"/>
              <a:gd name="f126" fmla="*/ f89 f24 1"/>
              <a:gd name="f127" fmla="*/ f88 f24 1"/>
              <a:gd name="f128" fmla="*/ f87 f24 1"/>
              <a:gd name="f129" fmla="*/ f97 f24 1"/>
              <a:gd name="f130" fmla="*/ f121 f24 1"/>
              <a:gd name="f131" fmla="*/ f116 f24 1"/>
              <a:gd name="f132" fmla="*/ f117 f24 1"/>
              <a:gd name="f133" fmla="*/ f118 f24 1"/>
              <a:gd name="f134" fmla="*/ f120 f24 1"/>
              <a:gd name="f135" fmla="*/ f119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1" t="f102" r="f103" b="f104"/>
            <a:pathLst>
              <a:path>
                <a:moveTo>
                  <a:pt x="f40" y="f105"/>
                </a:moveTo>
                <a:lnTo>
                  <a:pt x="f122" y="f130"/>
                </a:lnTo>
                <a:lnTo>
                  <a:pt x="f122" y="f123"/>
                </a:lnTo>
                <a:close/>
                <a:moveTo>
                  <a:pt x="f106" y="f107"/>
                </a:moveTo>
                <a:lnTo>
                  <a:pt x="f131" y="f124"/>
                </a:lnTo>
                <a:lnTo>
                  <a:pt x="f132" y="f125"/>
                </a:lnTo>
                <a:close/>
                <a:moveTo>
                  <a:pt x="f108" y="f35"/>
                </a:moveTo>
                <a:lnTo>
                  <a:pt x="f133" y="f109"/>
                </a:lnTo>
                <a:lnTo>
                  <a:pt x="f126" y="f109"/>
                </a:lnTo>
                <a:close/>
                <a:moveTo>
                  <a:pt x="f110" y="f107"/>
                </a:moveTo>
                <a:lnTo>
                  <a:pt x="f127" y="f125"/>
                </a:lnTo>
                <a:lnTo>
                  <a:pt x="f128" y="f124"/>
                </a:lnTo>
                <a:close/>
                <a:moveTo>
                  <a:pt x="f35" y="f105"/>
                </a:moveTo>
                <a:lnTo>
                  <a:pt x="f111" y="f123"/>
                </a:lnTo>
                <a:lnTo>
                  <a:pt x="f111" y="f130"/>
                </a:lnTo>
                <a:close/>
                <a:moveTo>
                  <a:pt x="f110" y="f112"/>
                </a:moveTo>
                <a:lnTo>
                  <a:pt x="f128" y="f134"/>
                </a:lnTo>
                <a:lnTo>
                  <a:pt x="f127" y="f135"/>
                </a:lnTo>
                <a:close/>
                <a:moveTo>
                  <a:pt x="f108" y="f41"/>
                </a:moveTo>
                <a:lnTo>
                  <a:pt x="f126" y="f129"/>
                </a:lnTo>
                <a:lnTo>
                  <a:pt x="f133" y="f129"/>
                </a:lnTo>
                <a:close/>
                <a:moveTo>
                  <a:pt x="f106" y="f112"/>
                </a:moveTo>
                <a:lnTo>
                  <a:pt x="f132" y="f135"/>
                </a:lnTo>
                <a:lnTo>
                  <a:pt x="f131" y="f134"/>
                </a:lnTo>
                <a:close/>
                <a:moveTo>
                  <a:pt x="f113" y="f105"/>
                </a:moveTo>
                <a:arcTo wR="f114" hR="f115" stAng="f1" swAng="f0"/>
                <a:close/>
              </a:path>
            </a:pathLst>
          </a:custGeom>
          <a:solidFill>
            <a:srgbClr val="FF00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6304744" y="5398331"/>
            <a:ext cx="914400" cy="914400"/>
          </a:xfrm>
          <a:custGeom>
            <a:avLst/>
            <a:gdLst>
              <a:gd name="f0" fmla="val 21600000"/>
              <a:gd name="f1" fmla="val 10800000"/>
              <a:gd name="f2" fmla="val w"/>
              <a:gd name="f3" fmla="val h"/>
              <a:gd name="f4" fmla="val ss"/>
              <a:gd name="f5" fmla="val 0"/>
              <a:gd name="f6" fmla="val 25000"/>
              <a:gd name="f7" fmla="abs f2"/>
              <a:gd name="f8" fmla="abs f3"/>
              <a:gd name="f9" fmla="abs f4"/>
              <a:gd name="f10" fmla="+- 50000 0 f6"/>
              <a:gd name="f11" fmla="?: f7 f2 1"/>
              <a:gd name="f12" fmla="?: f8 f3 1"/>
              <a:gd name="f13" fmla="?: f9 f4 1"/>
              <a:gd name="f14" fmla="*/ f10 30274 1"/>
              <a:gd name="f15" fmla="*/ f10 12540 1"/>
              <a:gd name="f16" fmla="*/ f10 23170 1"/>
              <a:gd name="f17" fmla="*/ f11 1 21600"/>
              <a:gd name="f18" fmla="*/ f12 1 21600"/>
              <a:gd name="f19" fmla="*/ 21600 f11 1"/>
              <a:gd name="f20" fmla="*/ 21600 f12 1"/>
              <a:gd name="f21" fmla="*/ f14 1 32768"/>
              <a:gd name="f22" fmla="*/ f15 1 32768"/>
              <a:gd name="f23" fmla="*/ f16 1 32768"/>
              <a:gd name="f24" fmla="min f18 f17"/>
              <a:gd name="f25" fmla="*/ f19 1 f13"/>
              <a:gd name="f26" fmla="*/ f20 1 f13"/>
              <a:gd name="f27" fmla="+- 50000 0 f21"/>
              <a:gd name="f28" fmla="+- 50000 0 f22"/>
              <a:gd name="f29" fmla="+- 50000 f23 0"/>
              <a:gd name="f30" fmla="+- 50000 0 f23"/>
              <a:gd name="f31" fmla="val f25"/>
              <a:gd name="f32" fmla="val f26"/>
              <a:gd name="f33" fmla="*/ f27 3 1"/>
              <a:gd name="f34" fmla="*/ f28 3 1"/>
              <a:gd name="f35" fmla="*/ f5 f24 1"/>
              <a:gd name="f36" fmla="+- f32 0 f5"/>
              <a:gd name="f37" fmla="+- f31 0 f5"/>
              <a:gd name="f38" fmla="*/ f33 1 4"/>
              <a:gd name="f39" fmla="*/ f34 1 4"/>
              <a:gd name="f40" fmla="*/ f31 f24 1"/>
              <a:gd name="f41" fmla="*/ f32 f24 1"/>
              <a:gd name="f42" fmla="*/ f36 1 2"/>
              <a:gd name="f43" fmla="*/ f37 1 2"/>
              <a:gd name="f44" fmla="*/ f37 18436 1"/>
              <a:gd name="f45" fmla="*/ f36 3163 1"/>
              <a:gd name="f46" fmla="*/ f37 3163 1"/>
              <a:gd name="f47" fmla="*/ f36 18436 1"/>
              <a:gd name="f48" fmla="*/ f37 f29 1"/>
              <a:gd name="f49" fmla="*/ f37 f30 1"/>
              <a:gd name="f50" fmla="*/ f37 f6 1"/>
              <a:gd name="f51" fmla="*/ f37 f10 1"/>
              <a:gd name="f52" fmla="*/ f36 f10 1"/>
              <a:gd name="f53" fmla="*/ f36 f29 1"/>
              <a:gd name="f54" fmla="*/ f36 f30 1"/>
              <a:gd name="f55" fmla="+- f38 3662 0"/>
              <a:gd name="f56" fmla="+- f39 3662 0"/>
              <a:gd name="f57" fmla="+- f39 12500 0"/>
              <a:gd name="f58" fmla="+- 100000 0 f38"/>
              <a:gd name="f59" fmla="*/ f37 f38 1"/>
              <a:gd name="f60" fmla="*/ f36 f38 1"/>
              <a:gd name="f61" fmla="+- f5 f42 0"/>
              <a:gd name="f62" fmla="+- f5 f43 0"/>
              <a:gd name="f63" fmla="*/ f44 1 21600"/>
              <a:gd name="f64" fmla="*/ f45 1 21600"/>
              <a:gd name="f65" fmla="*/ f46 1 21600"/>
              <a:gd name="f66" fmla="*/ f47 1 21600"/>
              <a:gd name="f67" fmla="*/ f48 1 100000"/>
              <a:gd name="f68" fmla="*/ f49 1 100000"/>
              <a:gd name="f69" fmla="*/ f50 1 100000"/>
              <a:gd name="f70" fmla="*/ f51 1 100000"/>
              <a:gd name="f71" fmla="*/ f52 1 100000"/>
              <a:gd name="f72" fmla="*/ f53 1 100000"/>
              <a:gd name="f73" fmla="*/ f54 1 100000"/>
              <a:gd name="f74" fmla="+- 100000 0 f55"/>
              <a:gd name="f75" fmla="+- 100000 0 f56"/>
              <a:gd name="f76" fmla="+- 100000 0 f57"/>
              <a:gd name="f77" fmla="*/ f59 1 100000"/>
              <a:gd name="f78" fmla="*/ f37 f55 1"/>
              <a:gd name="f79" fmla="*/ f37 f56 1"/>
              <a:gd name="f80" fmla="*/ f37 f57 1"/>
              <a:gd name="f81" fmla="*/ f37 f58 1"/>
              <a:gd name="f82" fmla="*/ f60 1 100000"/>
              <a:gd name="f83" fmla="*/ f36 f55 1"/>
              <a:gd name="f84" fmla="*/ f36 f56 1"/>
              <a:gd name="f85" fmla="*/ f36 f57 1"/>
              <a:gd name="f86" fmla="*/ f36 f58 1"/>
              <a:gd name="f87" fmla="*/ f78 1 100000"/>
              <a:gd name="f88" fmla="*/ f79 1 100000"/>
              <a:gd name="f89" fmla="*/ f80 1 100000"/>
              <a:gd name="f90" fmla="*/ f81 1 100000"/>
              <a:gd name="f91" fmla="*/ f37 f74 1"/>
              <a:gd name="f92" fmla="*/ f37 f75 1"/>
              <a:gd name="f93" fmla="*/ f37 f76 1"/>
              <a:gd name="f94" fmla="*/ f83 1 100000"/>
              <a:gd name="f95" fmla="*/ f84 1 100000"/>
              <a:gd name="f96" fmla="*/ f85 1 100000"/>
              <a:gd name="f97" fmla="*/ f86 1 100000"/>
              <a:gd name="f98" fmla="*/ f36 f74 1"/>
              <a:gd name="f99" fmla="*/ f36 f75 1"/>
              <a:gd name="f100" fmla="*/ f36 f76 1"/>
              <a:gd name="f101" fmla="*/ f68 f24 1"/>
              <a:gd name="f102" fmla="*/ f73 f24 1"/>
              <a:gd name="f103" fmla="*/ f67 f24 1"/>
              <a:gd name="f104" fmla="*/ f72 f24 1"/>
              <a:gd name="f105" fmla="*/ f61 f24 1"/>
              <a:gd name="f106" fmla="*/ f63 f24 1"/>
              <a:gd name="f107" fmla="*/ f64 f24 1"/>
              <a:gd name="f108" fmla="*/ f62 f24 1"/>
              <a:gd name="f109" fmla="*/ f82 f24 1"/>
              <a:gd name="f110" fmla="*/ f65 f24 1"/>
              <a:gd name="f111" fmla="*/ f77 f24 1"/>
              <a:gd name="f112" fmla="*/ f66 f24 1"/>
              <a:gd name="f113" fmla="*/ f69 f24 1"/>
              <a:gd name="f114" fmla="*/ f70 f24 1"/>
              <a:gd name="f115" fmla="*/ f71 f24 1"/>
              <a:gd name="f116" fmla="*/ f91 1 100000"/>
              <a:gd name="f117" fmla="*/ f92 1 100000"/>
              <a:gd name="f118" fmla="*/ f93 1 100000"/>
              <a:gd name="f119" fmla="*/ f98 1 100000"/>
              <a:gd name="f120" fmla="*/ f99 1 100000"/>
              <a:gd name="f121" fmla="*/ f100 1 100000"/>
              <a:gd name="f122" fmla="*/ f90 f24 1"/>
              <a:gd name="f123" fmla="*/ f96 f24 1"/>
              <a:gd name="f124" fmla="*/ f95 f24 1"/>
              <a:gd name="f125" fmla="*/ f94 f24 1"/>
              <a:gd name="f126" fmla="*/ f89 f24 1"/>
              <a:gd name="f127" fmla="*/ f88 f24 1"/>
              <a:gd name="f128" fmla="*/ f87 f24 1"/>
              <a:gd name="f129" fmla="*/ f97 f24 1"/>
              <a:gd name="f130" fmla="*/ f121 f24 1"/>
              <a:gd name="f131" fmla="*/ f116 f24 1"/>
              <a:gd name="f132" fmla="*/ f117 f24 1"/>
              <a:gd name="f133" fmla="*/ f118 f24 1"/>
              <a:gd name="f134" fmla="*/ f120 f24 1"/>
              <a:gd name="f135" fmla="*/ f119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1" t="f102" r="f103" b="f104"/>
            <a:pathLst>
              <a:path>
                <a:moveTo>
                  <a:pt x="f40" y="f105"/>
                </a:moveTo>
                <a:lnTo>
                  <a:pt x="f122" y="f130"/>
                </a:lnTo>
                <a:lnTo>
                  <a:pt x="f122" y="f123"/>
                </a:lnTo>
                <a:close/>
                <a:moveTo>
                  <a:pt x="f106" y="f107"/>
                </a:moveTo>
                <a:lnTo>
                  <a:pt x="f131" y="f124"/>
                </a:lnTo>
                <a:lnTo>
                  <a:pt x="f132" y="f125"/>
                </a:lnTo>
                <a:close/>
                <a:moveTo>
                  <a:pt x="f108" y="f35"/>
                </a:moveTo>
                <a:lnTo>
                  <a:pt x="f133" y="f109"/>
                </a:lnTo>
                <a:lnTo>
                  <a:pt x="f126" y="f109"/>
                </a:lnTo>
                <a:close/>
                <a:moveTo>
                  <a:pt x="f110" y="f107"/>
                </a:moveTo>
                <a:lnTo>
                  <a:pt x="f127" y="f125"/>
                </a:lnTo>
                <a:lnTo>
                  <a:pt x="f128" y="f124"/>
                </a:lnTo>
                <a:close/>
                <a:moveTo>
                  <a:pt x="f35" y="f105"/>
                </a:moveTo>
                <a:lnTo>
                  <a:pt x="f111" y="f123"/>
                </a:lnTo>
                <a:lnTo>
                  <a:pt x="f111" y="f130"/>
                </a:lnTo>
                <a:close/>
                <a:moveTo>
                  <a:pt x="f110" y="f112"/>
                </a:moveTo>
                <a:lnTo>
                  <a:pt x="f128" y="f134"/>
                </a:lnTo>
                <a:lnTo>
                  <a:pt x="f127" y="f135"/>
                </a:lnTo>
                <a:close/>
                <a:moveTo>
                  <a:pt x="f108" y="f41"/>
                </a:moveTo>
                <a:lnTo>
                  <a:pt x="f126" y="f129"/>
                </a:lnTo>
                <a:lnTo>
                  <a:pt x="f133" y="f129"/>
                </a:lnTo>
                <a:close/>
                <a:moveTo>
                  <a:pt x="f106" y="f112"/>
                </a:moveTo>
                <a:lnTo>
                  <a:pt x="f132" y="f135"/>
                </a:lnTo>
                <a:lnTo>
                  <a:pt x="f131" y="f134"/>
                </a:lnTo>
                <a:close/>
                <a:moveTo>
                  <a:pt x="f113" y="f105"/>
                </a:moveTo>
                <a:arcTo wR="f114" hR="f115" stAng="f1" swAng="f0"/>
                <a:close/>
              </a:path>
            </a:pathLst>
          </a:custGeom>
          <a:solidFill>
            <a:srgbClr val="00B05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7812360" y="2611760"/>
            <a:ext cx="914400" cy="914400"/>
          </a:xfrm>
          <a:custGeom>
            <a:avLst/>
            <a:gdLst>
              <a:gd name="f0" fmla="val 21600000"/>
              <a:gd name="f1" fmla="val 10800000"/>
              <a:gd name="f2" fmla="val w"/>
              <a:gd name="f3" fmla="val h"/>
              <a:gd name="f4" fmla="val ss"/>
              <a:gd name="f5" fmla="val 0"/>
              <a:gd name="f6" fmla="val 25000"/>
              <a:gd name="f7" fmla="abs f2"/>
              <a:gd name="f8" fmla="abs f3"/>
              <a:gd name="f9" fmla="abs f4"/>
              <a:gd name="f10" fmla="+- 50000 0 f6"/>
              <a:gd name="f11" fmla="?: f7 f2 1"/>
              <a:gd name="f12" fmla="?: f8 f3 1"/>
              <a:gd name="f13" fmla="?: f9 f4 1"/>
              <a:gd name="f14" fmla="*/ f10 30274 1"/>
              <a:gd name="f15" fmla="*/ f10 12540 1"/>
              <a:gd name="f16" fmla="*/ f10 23170 1"/>
              <a:gd name="f17" fmla="*/ f11 1 21600"/>
              <a:gd name="f18" fmla="*/ f12 1 21600"/>
              <a:gd name="f19" fmla="*/ 21600 f11 1"/>
              <a:gd name="f20" fmla="*/ 21600 f12 1"/>
              <a:gd name="f21" fmla="*/ f14 1 32768"/>
              <a:gd name="f22" fmla="*/ f15 1 32768"/>
              <a:gd name="f23" fmla="*/ f16 1 32768"/>
              <a:gd name="f24" fmla="min f18 f17"/>
              <a:gd name="f25" fmla="*/ f19 1 f13"/>
              <a:gd name="f26" fmla="*/ f20 1 f13"/>
              <a:gd name="f27" fmla="+- 50000 0 f21"/>
              <a:gd name="f28" fmla="+- 50000 0 f22"/>
              <a:gd name="f29" fmla="+- 50000 f23 0"/>
              <a:gd name="f30" fmla="+- 50000 0 f23"/>
              <a:gd name="f31" fmla="val f25"/>
              <a:gd name="f32" fmla="val f26"/>
              <a:gd name="f33" fmla="*/ f27 3 1"/>
              <a:gd name="f34" fmla="*/ f28 3 1"/>
              <a:gd name="f35" fmla="*/ f5 f24 1"/>
              <a:gd name="f36" fmla="+- f32 0 f5"/>
              <a:gd name="f37" fmla="+- f31 0 f5"/>
              <a:gd name="f38" fmla="*/ f33 1 4"/>
              <a:gd name="f39" fmla="*/ f34 1 4"/>
              <a:gd name="f40" fmla="*/ f31 f24 1"/>
              <a:gd name="f41" fmla="*/ f32 f24 1"/>
              <a:gd name="f42" fmla="*/ f36 1 2"/>
              <a:gd name="f43" fmla="*/ f37 1 2"/>
              <a:gd name="f44" fmla="*/ f37 18436 1"/>
              <a:gd name="f45" fmla="*/ f36 3163 1"/>
              <a:gd name="f46" fmla="*/ f37 3163 1"/>
              <a:gd name="f47" fmla="*/ f36 18436 1"/>
              <a:gd name="f48" fmla="*/ f37 f29 1"/>
              <a:gd name="f49" fmla="*/ f37 f30 1"/>
              <a:gd name="f50" fmla="*/ f37 f6 1"/>
              <a:gd name="f51" fmla="*/ f37 f10 1"/>
              <a:gd name="f52" fmla="*/ f36 f10 1"/>
              <a:gd name="f53" fmla="*/ f36 f29 1"/>
              <a:gd name="f54" fmla="*/ f36 f30 1"/>
              <a:gd name="f55" fmla="+- f38 3662 0"/>
              <a:gd name="f56" fmla="+- f39 3662 0"/>
              <a:gd name="f57" fmla="+- f39 12500 0"/>
              <a:gd name="f58" fmla="+- 100000 0 f38"/>
              <a:gd name="f59" fmla="*/ f37 f38 1"/>
              <a:gd name="f60" fmla="*/ f36 f38 1"/>
              <a:gd name="f61" fmla="+- f5 f42 0"/>
              <a:gd name="f62" fmla="+- f5 f43 0"/>
              <a:gd name="f63" fmla="*/ f44 1 21600"/>
              <a:gd name="f64" fmla="*/ f45 1 21600"/>
              <a:gd name="f65" fmla="*/ f46 1 21600"/>
              <a:gd name="f66" fmla="*/ f47 1 21600"/>
              <a:gd name="f67" fmla="*/ f48 1 100000"/>
              <a:gd name="f68" fmla="*/ f49 1 100000"/>
              <a:gd name="f69" fmla="*/ f50 1 100000"/>
              <a:gd name="f70" fmla="*/ f51 1 100000"/>
              <a:gd name="f71" fmla="*/ f52 1 100000"/>
              <a:gd name="f72" fmla="*/ f53 1 100000"/>
              <a:gd name="f73" fmla="*/ f54 1 100000"/>
              <a:gd name="f74" fmla="+- 100000 0 f55"/>
              <a:gd name="f75" fmla="+- 100000 0 f56"/>
              <a:gd name="f76" fmla="+- 100000 0 f57"/>
              <a:gd name="f77" fmla="*/ f59 1 100000"/>
              <a:gd name="f78" fmla="*/ f37 f55 1"/>
              <a:gd name="f79" fmla="*/ f37 f56 1"/>
              <a:gd name="f80" fmla="*/ f37 f57 1"/>
              <a:gd name="f81" fmla="*/ f37 f58 1"/>
              <a:gd name="f82" fmla="*/ f60 1 100000"/>
              <a:gd name="f83" fmla="*/ f36 f55 1"/>
              <a:gd name="f84" fmla="*/ f36 f56 1"/>
              <a:gd name="f85" fmla="*/ f36 f57 1"/>
              <a:gd name="f86" fmla="*/ f36 f58 1"/>
              <a:gd name="f87" fmla="*/ f78 1 100000"/>
              <a:gd name="f88" fmla="*/ f79 1 100000"/>
              <a:gd name="f89" fmla="*/ f80 1 100000"/>
              <a:gd name="f90" fmla="*/ f81 1 100000"/>
              <a:gd name="f91" fmla="*/ f37 f74 1"/>
              <a:gd name="f92" fmla="*/ f37 f75 1"/>
              <a:gd name="f93" fmla="*/ f37 f76 1"/>
              <a:gd name="f94" fmla="*/ f83 1 100000"/>
              <a:gd name="f95" fmla="*/ f84 1 100000"/>
              <a:gd name="f96" fmla="*/ f85 1 100000"/>
              <a:gd name="f97" fmla="*/ f86 1 100000"/>
              <a:gd name="f98" fmla="*/ f36 f74 1"/>
              <a:gd name="f99" fmla="*/ f36 f75 1"/>
              <a:gd name="f100" fmla="*/ f36 f76 1"/>
              <a:gd name="f101" fmla="*/ f68 f24 1"/>
              <a:gd name="f102" fmla="*/ f73 f24 1"/>
              <a:gd name="f103" fmla="*/ f67 f24 1"/>
              <a:gd name="f104" fmla="*/ f72 f24 1"/>
              <a:gd name="f105" fmla="*/ f61 f24 1"/>
              <a:gd name="f106" fmla="*/ f63 f24 1"/>
              <a:gd name="f107" fmla="*/ f64 f24 1"/>
              <a:gd name="f108" fmla="*/ f62 f24 1"/>
              <a:gd name="f109" fmla="*/ f82 f24 1"/>
              <a:gd name="f110" fmla="*/ f65 f24 1"/>
              <a:gd name="f111" fmla="*/ f77 f24 1"/>
              <a:gd name="f112" fmla="*/ f66 f24 1"/>
              <a:gd name="f113" fmla="*/ f69 f24 1"/>
              <a:gd name="f114" fmla="*/ f70 f24 1"/>
              <a:gd name="f115" fmla="*/ f71 f24 1"/>
              <a:gd name="f116" fmla="*/ f91 1 100000"/>
              <a:gd name="f117" fmla="*/ f92 1 100000"/>
              <a:gd name="f118" fmla="*/ f93 1 100000"/>
              <a:gd name="f119" fmla="*/ f98 1 100000"/>
              <a:gd name="f120" fmla="*/ f99 1 100000"/>
              <a:gd name="f121" fmla="*/ f100 1 100000"/>
              <a:gd name="f122" fmla="*/ f90 f24 1"/>
              <a:gd name="f123" fmla="*/ f96 f24 1"/>
              <a:gd name="f124" fmla="*/ f95 f24 1"/>
              <a:gd name="f125" fmla="*/ f94 f24 1"/>
              <a:gd name="f126" fmla="*/ f89 f24 1"/>
              <a:gd name="f127" fmla="*/ f88 f24 1"/>
              <a:gd name="f128" fmla="*/ f87 f24 1"/>
              <a:gd name="f129" fmla="*/ f97 f24 1"/>
              <a:gd name="f130" fmla="*/ f121 f24 1"/>
              <a:gd name="f131" fmla="*/ f116 f24 1"/>
              <a:gd name="f132" fmla="*/ f117 f24 1"/>
              <a:gd name="f133" fmla="*/ f118 f24 1"/>
              <a:gd name="f134" fmla="*/ f120 f24 1"/>
              <a:gd name="f135" fmla="*/ f119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1" t="f102" r="f103" b="f104"/>
            <a:pathLst>
              <a:path>
                <a:moveTo>
                  <a:pt x="f40" y="f105"/>
                </a:moveTo>
                <a:lnTo>
                  <a:pt x="f122" y="f130"/>
                </a:lnTo>
                <a:lnTo>
                  <a:pt x="f122" y="f123"/>
                </a:lnTo>
                <a:close/>
                <a:moveTo>
                  <a:pt x="f106" y="f107"/>
                </a:moveTo>
                <a:lnTo>
                  <a:pt x="f131" y="f124"/>
                </a:lnTo>
                <a:lnTo>
                  <a:pt x="f132" y="f125"/>
                </a:lnTo>
                <a:close/>
                <a:moveTo>
                  <a:pt x="f108" y="f35"/>
                </a:moveTo>
                <a:lnTo>
                  <a:pt x="f133" y="f109"/>
                </a:lnTo>
                <a:lnTo>
                  <a:pt x="f126" y="f109"/>
                </a:lnTo>
                <a:close/>
                <a:moveTo>
                  <a:pt x="f110" y="f107"/>
                </a:moveTo>
                <a:lnTo>
                  <a:pt x="f127" y="f125"/>
                </a:lnTo>
                <a:lnTo>
                  <a:pt x="f128" y="f124"/>
                </a:lnTo>
                <a:close/>
                <a:moveTo>
                  <a:pt x="f35" y="f105"/>
                </a:moveTo>
                <a:lnTo>
                  <a:pt x="f111" y="f123"/>
                </a:lnTo>
                <a:lnTo>
                  <a:pt x="f111" y="f130"/>
                </a:lnTo>
                <a:close/>
                <a:moveTo>
                  <a:pt x="f110" y="f112"/>
                </a:moveTo>
                <a:lnTo>
                  <a:pt x="f128" y="f134"/>
                </a:lnTo>
                <a:lnTo>
                  <a:pt x="f127" y="f135"/>
                </a:lnTo>
                <a:close/>
                <a:moveTo>
                  <a:pt x="f108" y="f41"/>
                </a:moveTo>
                <a:lnTo>
                  <a:pt x="f126" y="f129"/>
                </a:lnTo>
                <a:lnTo>
                  <a:pt x="f133" y="f129"/>
                </a:lnTo>
                <a:close/>
                <a:moveTo>
                  <a:pt x="f106" y="f112"/>
                </a:moveTo>
                <a:lnTo>
                  <a:pt x="f132" y="f135"/>
                </a:lnTo>
                <a:lnTo>
                  <a:pt x="f131" y="f134"/>
                </a:lnTo>
                <a:close/>
                <a:moveTo>
                  <a:pt x="f113" y="f105"/>
                </a:moveTo>
                <a:arcTo wR="f114" hR="f115" stAng="f1" swAng="f0"/>
                <a:close/>
              </a:path>
            </a:pathLst>
          </a:custGeom>
          <a:solidFill>
            <a:srgbClr val="FFFF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39550" y="5301206"/>
            <a:ext cx="914400" cy="914400"/>
          </a:xfrm>
          <a:custGeom>
            <a:avLst/>
            <a:gdLst>
              <a:gd name="f0" fmla="val 21600000"/>
              <a:gd name="f1" fmla="val 10800000"/>
              <a:gd name="f2" fmla="val w"/>
              <a:gd name="f3" fmla="val h"/>
              <a:gd name="f4" fmla="val ss"/>
              <a:gd name="f5" fmla="val 0"/>
              <a:gd name="f6" fmla="val 25000"/>
              <a:gd name="f7" fmla="abs f2"/>
              <a:gd name="f8" fmla="abs f3"/>
              <a:gd name="f9" fmla="abs f4"/>
              <a:gd name="f10" fmla="+- 50000 0 f6"/>
              <a:gd name="f11" fmla="?: f7 f2 1"/>
              <a:gd name="f12" fmla="?: f8 f3 1"/>
              <a:gd name="f13" fmla="?: f9 f4 1"/>
              <a:gd name="f14" fmla="*/ f10 30274 1"/>
              <a:gd name="f15" fmla="*/ f10 12540 1"/>
              <a:gd name="f16" fmla="*/ f10 23170 1"/>
              <a:gd name="f17" fmla="*/ f11 1 21600"/>
              <a:gd name="f18" fmla="*/ f12 1 21600"/>
              <a:gd name="f19" fmla="*/ 21600 f11 1"/>
              <a:gd name="f20" fmla="*/ 21600 f12 1"/>
              <a:gd name="f21" fmla="*/ f14 1 32768"/>
              <a:gd name="f22" fmla="*/ f15 1 32768"/>
              <a:gd name="f23" fmla="*/ f16 1 32768"/>
              <a:gd name="f24" fmla="min f18 f17"/>
              <a:gd name="f25" fmla="*/ f19 1 f13"/>
              <a:gd name="f26" fmla="*/ f20 1 f13"/>
              <a:gd name="f27" fmla="+- 50000 0 f21"/>
              <a:gd name="f28" fmla="+- 50000 0 f22"/>
              <a:gd name="f29" fmla="+- 50000 f23 0"/>
              <a:gd name="f30" fmla="+- 50000 0 f23"/>
              <a:gd name="f31" fmla="val f25"/>
              <a:gd name="f32" fmla="val f26"/>
              <a:gd name="f33" fmla="*/ f27 3 1"/>
              <a:gd name="f34" fmla="*/ f28 3 1"/>
              <a:gd name="f35" fmla="*/ f5 f24 1"/>
              <a:gd name="f36" fmla="+- f32 0 f5"/>
              <a:gd name="f37" fmla="+- f31 0 f5"/>
              <a:gd name="f38" fmla="*/ f33 1 4"/>
              <a:gd name="f39" fmla="*/ f34 1 4"/>
              <a:gd name="f40" fmla="*/ f31 f24 1"/>
              <a:gd name="f41" fmla="*/ f32 f24 1"/>
              <a:gd name="f42" fmla="*/ f36 1 2"/>
              <a:gd name="f43" fmla="*/ f37 1 2"/>
              <a:gd name="f44" fmla="*/ f37 18436 1"/>
              <a:gd name="f45" fmla="*/ f36 3163 1"/>
              <a:gd name="f46" fmla="*/ f37 3163 1"/>
              <a:gd name="f47" fmla="*/ f36 18436 1"/>
              <a:gd name="f48" fmla="*/ f37 f29 1"/>
              <a:gd name="f49" fmla="*/ f37 f30 1"/>
              <a:gd name="f50" fmla="*/ f37 f6 1"/>
              <a:gd name="f51" fmla="*/ f37 f10 1"/>
              <a:gd name="f52" fmla="*/ f36 f10 1"/>
              <a:gd name="f53" fmla="*/ f36 f29 1"/>
              <a:gd name="f54" fmla="*/ f36 f30 1"/>
              <a:gd name="f55" fmla="+- f38 3662 0"/>
              <a:gd name="f56" fmla="+- f39 3662 0"/>
              <a:gd name="f57" fmla="+- f39 12500 0"/>
              <a:gd name="f58" fmla="+- 100000 0 f38"/>
              <a:gd name="f59" fmla="*/ f37 f38 1"/>
              <a:gd name="f60" fmla="*/ f36 f38 1"/>
              <a:gd name="f61" fmla="+- f5 f42 0"/>
              <a:gd name="f62" fmla="+- f5 f43 0"/>
              <a:gd name="f63" fmla="*/ f44 1 21600"/>
              <a:gd name="f64" fmla="*/ f45 1 21600"/>
              <a:gd name="f65" fmla="*/ f46 1 21600"/>
              <a:gd name="f66" fmla="*/ f47 1 21600"/>
              <a:gd name="f67" fmla="*/ f48 1 100000"/>
              <a:gd name="f68" fmla="*/ f49 1 100000"/>
              <a:gd name="f69" fmla="*/ f50 1 100000"/>
              <a:gd name="f70" fmla="*/ f51 1 100000"/>
              <a:gd name="f71" fmla="*/ f52 1 100000"/>
              <a:gd name="f72" fmla="*/ f53 1 100000"/>
              <a:gd name="f73" fmla="*/ f54 1 100000"/>
              <a:gd name="f74" fmla="+- 100000 0 f55"/>
              <a:gd name="f75" fmla="+- 100000 0 f56"/>
              <a:gd name="f76" fmla="+- 100000 0 f57"/>
              <a:gd name="f77" fmla="*/ f59 1 100000"/>
              <a:gd name="f78" fmla="*/ f37 f55 1"/>
              <a:gd name="f79" fmla="*/ f37 f56 1"/>
              <a:gd name="f80" fmla="*/ f37 f57 1"/>
              <a:gd name="f81" fmla="*/ f37 f58 1"/>
              <a:gd name="f82" fmla="*/ f60 1 100000"/>
              <a:gd name="f83" fmla="*/ f36 f55 1"/>
              <a:gd name="f84" fmla="*/ f36 f56 1"/>
              <a:gd name="f85" fmla="*/ f36 f57 1"/>
              <a:gd name="f86" fmla="*/ f36 f58 1"/>
              <a:gd name="f87" fmla="*/ f78 1 100000"/>
              <a:gd name="f88" fmla="*/ f79 1 100000"/>
              <a:gd name="f89" fmla="*/ f80 1 100000"/>
              <a:gd name="f90" fmla="*/ f81 1 100000"/>
              <a:gd name="f91" fmla="*/ f37 f74 1"/>
              <a:gd name="f92" fmla="*/ f37 f75 1"/>
              <a:gd name="f93" fmla="*/ f37 f76 1"/>
              <a:gd name="f94" fmla="*/ f83 1 100000"/>
              <a:gd name="f95" fmla="*/ f84 1 100000"/>
              <a:gd name="f96" fmla="*/ f85 1 100000"/>
              <a:gd name="f97" fmla="*/ f86 1 100000"/>
              <a:gd name="f98" fmla="*/ f36 f74 1"/>
              <a:gd name="f99" fmla="*/ f36 f75 1"/>
              <a:gd name="f100" fmla="*/ f36 f76 1"/>
              <a:gd name="f101" fmla="*/ f68 f24 1"/>
              <a:gd name="f102" fmla="*/ f73 f24 1"/>
              <a:gd name="f103" fmla="*/ f67 f24 1"/>
              <a:gd name="f104" fmla="*/ f72 f24 1"/>
              <a:gd name="f105" fmla="*/ f61 f24 1"/>
              <a:gd name="f106" fmla="*/ f63 f24 1"/>
              <a:gd name="f107" fmla="*/ f64 f24 1"/>
              <a:gd name="f108" fmla="*/ f62 f24 1"/>
              <a:gd name="f109" fmla="*/ f82 f24 1"/>
              <a:gd name="f110" fmla="*/ f65 f24 1"/>
              <a:gd name="f111" fmla="*/ f77 f24 1"/>
              <a:gd name="f112" fmla="*/ f66 f24 1"/>
              <a:gd name="f113" fmla="*/ f69 f24 1"/>
              <a:gd name="f114" fmla="*/ f70 f24 1"/>
              <a:gd name="f115" fmla="*/ f71 f24 1"/>
              <a:gd name="f116" fmla="*/ f91 1 100000"/>
              <a:gd name="f117" fmla="*/ f92 1 100000"/>
              <a:gd name="f118" fmla="*/ f93 1 100000"/>
              <a:gd name="f119" fmla="*/ f98 1 100000"/>
              <a:gd name="f120" fmla="*/ f99 1 100000"/>
              <a:gd name="f121" fmla="*/ f100 1 100000"/>
              <a:gd name="f122" fmla="*/ f90 f24 1"/>
              <a:gd name="f123" fmla="*/ f96 f24 1"/>
              <a:gd name="f124" fmla="*/ f95 f24 1"/>
              <a:gd name="f125" fmla="*/ f94 f24 1"/>
              <a:gd name="f126" fmla="*/ f89 f24 1"/>
              <a:gd name="f127" fmla="*/ f88 f24 1"/>
              <a:gd name="f128" fmla="*/ f87 f24 1"/>
              <a:gd name="f129" fmla="*/ f97 f24 1"/>
              <a:gd name="f130" fmla="*/ f121 f24 1"/>
              <a:gd name="f131" fmla="*/ f116 f24 1"/>
              <a:gd name="f132" fmla="*/ f117 f24 1"/>
              <a:gd name="f133" fmla="*/ f118 f24 1"/>
              <a:gd name="f134" fmla="*/ f120 f24 1"/>
              <a:gd name="f135" fmla="*/ f119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1" t="f102" r="f103" b="f104"/>
            <a:pathLst>
              <a:path>
                <a:moveTo>
                  <a:pt x="f40" y="f105"/>
                </a:moveTo>
                <a:lnTo>
                  <a:pt x="f122" y="f130"/>
                </a:lnTo>
                <a:lnTo>
                  <a:pt x="f122" y="f123"/>
                </a:lnTo>
                <a:close/>
                <a:moveTo>
                  <a:pt x="f106" y="f107"/>
                </a:moveTo>
                <a:lnTo>
                  <a:pt x="f131" y="f124"/>
                </a:lnTo>
                <a:lnTo>
                  <a:pt x="f132" y="f125"/>
                </a:lnTo>
                <a:close/>
                <a:moveTo>
                  <a:pt x="f108" y="f35"/>
                </a:moveTo>
                <a:lnTo>
                  <a:pt x="f133" y="f109"/>
                </a:lnTo>
                <a:lnTo>
                  <a:pt x="f126" y="f109"/>
                </a:lnTo>
                <a:close/>
                <a:moveTo>
                  <a:pt x="f110" y="f107"/>
                </a:moveTo>
                <a:lnTo>
                  <a:pt x="f127" y="f125"/>
                </a:lnTo>
                <a:lnTo>
                  <a:pt x="f128" y="f124"/>
                </a:lnTo>
                <a:close/>
                <a:moveTo>
                  <a:pt x="f35" y="f105"/>
                </a:moveTo>
                <a:lnTo>
                  <a:pt x="f111" y="f123"/>
                </a:lnTo>
                <a:lnTo>
                  <a:pt x="f111" y="f130"/>
                </a:lnTo>
                <a:close/>
                <a:moveTo>
                  <a:pt x="f110" y="f112"/>
                </a:moveTo>
                <a:lnTo>
                  <a:pt x="f128" y="f134"/>
                </a:lnTo>
                <a:lnTo>
                  <a:pt x="f127" y="f135"/>
                </a:lnTo>
                <a:close/>
                <a:moveTo>
                  <a:pt x="f108" y="f41"/>
                </a:moveTo>
                <a:lnTo>
                  <a:pt x="f126" y="f129"/>
                </a:lnTo>
                <a:lnTo>
                  <a:pt x="f133" y="f129"/>
                </a:lnTo>
                <a:close/>
                <a:moveTo>
                  <a:pt x="f106" y="f112"/>
                </a:moveTo>
                <a:lnTo>
                  <a:pt x="f132" y="f135"/>
                </a:lnTo>
                <a:lnTo>
                  <a:pt x="f131" y="f134"/>
                </a:lnTo>
                <a:close/>
                <a:moveTo>
                  <a:pt x="f113" y="f105"/>
                </a:moveTo>
                <a:arcTo wR="f114" hR="f115" stAng="f1" swAng="f0"/>
                <a:close/>
              </a:path>
            </a:pathLst>
          </a:custGeom>
          <a:solidFill>
            <a:srgbClr val="FFFF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>
              <a:spcBef>
                <a:spcPts val="500"/>
              </a:spcBef>
            </a:pPr>
            <a:r>
              <a:rPr lang="ru-RU" sz="2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Налили в одну ёмкость </a:t>
            </a: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молоко, а </a:t>
            </a:r>
            <a:r>
              <a:rPr lang="ru-RU" sz="2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другую-воду</a:t>
            </a: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 поместили </a:t>
            </a:r>
            <a:r>
              <a:rPr lang="ru-RU" sz="2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туда ложки.</a:t>
            </a:r>
          </a:p>
        </p:txBody>
      </p:sp>
      <p:pic>
        <p:nvPicPr>
          <p:cNvPr id="3" name="Содержимое 5" descr="IMG_2454.JPG"/>
          <p:cNvPicPr>
            <a:picLocks noGrp="1" noChangeAspect="1"/>
          </p:cNvPicPr>
          <p:nvPr>
            <p:ph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5657" y="1645847"/>
            <a:ext cx="4038603" cy="31964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6" descr="IMG_245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429000"/>
            <a:ext cx="3616049" cy="2883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лнце 8"/>
          <p:cNvSpPr/>
          <p:nvPr/>
        </p:nvSpPr>
        <p:spPr>
          <a:xfrm>
            <a:off x="7596336" y="343507"/>
            <a:ext cx="914400" cy="914400"/>
          </a:xfrm>
          <a:custGeom>
            <a:avLst/>
            <a:gdLst>
              <a:gd name="f0" fmla="val 21600000"/>
              <a:gd name="f1" fmla="val 10800000"/>
              <a:gd name="f2" fmla="val w"/>
              <a:gd name="f3" fmla="val h"/>
              <a:gd name="f4" fmla="val ss"/>
              <a:gd name="f5" fmla="val 0"/>
              <a:gd name="f6" fmla="val 25000"/>
              <a:gd name="f7" fmla="abs f2"/>
              <a:gd name="f8" fmla="abs f3"/>
              <a:gd name="f9" fmla="abs f4"/>
              <a:gd name="f10" fmla="+- 50000 0 f6"/>
              <a:gd name="f11" fmla="?: f7 f2 1"/>
              <a:gd name="f12" fmla="?: f8 f3 1"/>
              <a:gd name="f13" fmla="?: f9 f4 1"/>
              <a:gd name="f14" fmla="*/ f10 30274 1"/>
              <a:gd name="f15" fmla="*/ f10 12540 1"/>
              <a:gd name="f16" fmla="*/ f10 23170 1"/>
              <a:gd name="f17" fmla="*/ f11 1 21600"/>
              <a:gd name="f18" fmla="*/ f12 1 21600"/>
              <a:gd name="f19" fmla="*/ 21600 f11 1"/>
              <a:gd name="f20" fmla="*/ 21600 f12 1"/>
              <a:gd name="f21" fmla="*/ f14 1 32768"/>
              <a:gd name="f22" fmla="*/ f15 1 32768"/>
              <a:gd name="f23" fmla="*/ f16 1 32768"/>
              <a:gd name="f24" fmla="min f18 f17"/>
              <a:gd name="f25" fmla="*/ f19 1 f13"/>
              <a:gd name="f26" fmla="*/ f20 1 f13"/>
              <a:gd name="f27" fmla="+- 50000 0 f21"/>
              <a:gd name="f28" fmla="+- 50000 0 f22"/>
              <a:gd name="f29" fmla="+- 50000 f23 0"/>
              <a:gd name="f30" fmla="+- 50000 0 f23"/>
              <a:gd name="f31" fmla="val f25"/>
              <a:gd name="f32" fmla="val f26"/>
              <a:gd name="f33" fmla="*/ f27 3 1"/>
              <a:gd name="f34" fmla="*/ f28 3 1"/>
              <a:gd name="f35" fmla="*/ f5 f24 1"/>
              <a:gd name="f36" fmla="+- f32 0 f5"/>
              <a:gd name="f37" fmla="+- f31 0 f5"/>
              <a:gd name="f38" fmla="*/ f33 1 4"/>
              <a:gd name="f39" fmla="*/ f34 1 4"/>
              <a:gd name="f40" fmla="*/ f31 f24 1"/>
              <a:gd name="f41" fmla="*/ f32 f24 1"/>
              <a:gd name="f42" fmla="*/ f36 1 2"/>
              <a:gd name="f43" fmla="*/ f37 1 2"/>
              <a:gd name="f44" fmla="*/ f37 18436 1"/>
              <a:gd name="f45" fmla="*/ f36 3163 1"/>
              <a:gd name="f46" fmla="*/ f37 3163 1"/>
              <a:gd name="f47" fmla="*/ f36 18436 1"/>
              <a:gd name="f48" fmla="*/ f37 f29 1"/>
              <a:gd name="f49" fmla="*/ f37 f30 1"/>
              <a:gd name="f50" fmla="*/ f37 f6 1"/>
              <a:gd name="f51" fmla="*/ f37 f10 1"/>
              <a:gd name="f52" fmla="*/ f36 f10 1"/>
              <a:gd name="f53" fmla="*/ f36 f29 1"/>
              <a:gd name="f54" fmla="*/ f36 f30 1"/>
              <a:gd name="f55" fmla="+- f38 3662 0"/>
              <a:gd name="f56" fmla="+- f39 3662 0"/>
              <a:gd name="f57" fmla="+- f39 12500 0"/>
              <a:gd name="f58" fmla="+- 100000 0 f38"/>
              <a:gd name="f59" fmla="*/ f37 f38 1"/>
              <a:gd name="f60" fmla="*/ f36 f38 1"/>
              <a:gd name="f61" fmla="+- f5 f42 0"/>
              <a:gd name="f62" fmla="+- f5 f43 0"/>
              <a:gd name="f63" fmla="*/ f44 1 21600"/>
              <a:gd name="f64" fmla="*/ f45 1 21600"/>
              <a:gd name="f65" fmla="*/ f46 1 21600"/>
              <a:gd name="f66" fmla="*/ f47 1 21600"/>
              <a:gd name="f67" fmla="*/ f48 1 100000"/>
              <a:gd name="f68" fmla="*/ f49 1 100000"/>
              <a:gd name="f69" fmla="*/ f50 1 100000"/>
              <a:gd name="f70" fmla="*/ f51 1 100000"/>
              <a:gd name="f71" fmla="*/ f52 1 100000"/>
              <a:gd name="f72" fmla="*/ f53 1 100000"/>
              <a:gd name="f73" fmla="*/ f54 1 100000"/>
              <a:gd name="f74" fmla="+- 100000 0 f55"/>
              <a:gd name="f75" fmla="+- 100000 0 f56"/>
              <a:gd name="f76" fmla="+- 100000 0 f57"/>
              <a:gd name="f77" fmla="*/ f59 1 100000"/>
              <a:gd name="f78" fmla="*/ f37 f55 1"/>
              <a:gd name="f79" fmla="*/ f37 f56 1"/>
              <a:gd name="f80" fmla="*/ f37 f57 1"/>
              <a:gd name="f81" fmla="*/ f37 f58 1"/>
              <a:gd name="f82" fmla="*/ f60 1 100000"/>
              <a:gd name="f83" fmla="*/ f36 f55 1"/>
              <a:gd name="f84" fmla="*/ f36 f56 1"/>
              <a:gd name="f85" fmla="*/ f36 f57 1"/>
              <a:gd name="f86" fmla="*/ f36 f58 1"/>
              <a:gd name="f87" fmla="*/ f78 1 100000"/>
              <a:gd name="f88" fmla="*/ f79 1 100000"/>
              <a:gd name="f89" fmla="*/ f80 1 100000"/>
              <a:gd name="f90" fmla="*/ f81 1 100000"/>
              <a:gd name="f91" fmla="*/ f37 f74 1"/>
              <a:gd name="f92" fmla="*/ f37 f75 1"/>
              <a:gd name="f93" fmla="*/ f37 f76 1"/>
              <a:gd name="f94" fmla="*/ f83 1 100000"/>
              <a:gd name="f95" fmla="*/ f84 1 100000"/>
              <a:gd name="f96" fmla="*/ f85 1 100000"/>
              <a:gd name="f97" fmla="*/ f86 1 100000"/>
              <a:gd name="f98" fmla="*/ f36 f74 1"/>
              <a:gd name="f99" fmla="*/ f36 f75 1"/>
              <a:gd name="f100" fmla="*/ f36 f76 1"/>
              <a:gd name="f101" fmla="*/ f68 f24 1"/>
              <a:gd name="f102" fmla="*/ f73 f24 1"/>
              <a:gd name="f103" fmla="*/ f67 f24 1"/>
              <a:gd name="f104" fmla="*/ f72 f24 1"/>
              <a:gd name="f105" fmla="*/ f61 f24 1"/>
              <a:gd name="f106" fmla="*/ f63 f24 1"/>
              <a:gd name="f107" fmla="*/ f64 f24 1"/>
              <a:gd name="f108" fmla="*/ f62 f24 1"/>
              <a:gd name="f109" fmla="*/ f82 f24 1"/>
              <a:gd name="f110" fmla="*/ f65 f24 1"/>
              <a:gd name="f111" fmla="*/ f77 f24 1"/>
              <a:gd name="f112" fmla="*/ f66 f24 1"/>
              <a:gd name="f113" fmla="*/ f69 f24 1"/>
              <a:gd name="f114" fmla="*/ f70 f24 1"/>
              <a:gd name="f115" fmla="*/ f71 f24 1"/>
              <a:gd name="f116" fmla="*/ f91 1 100000"/>
              <a:gd name="f117" fmla="*/ f92 1 100000"/>
              <a:gd name="f118" fmla="*/ f93 1 100000"/>
              <a:gd name="f119" fmla="*/ f98 1 100000"/>
              <a:gd name="f120" fmla="*/ f99 1 100000"/>
              <a:gd name="f121" fmla="*/ f100 1 100000"/>
              <a:gd name="f122" fmla="*/ f90 f24 1"/>
              <a:gd name="f123" fmla="*/ f96 f24 1"/>
              <a:gd name="f124" fmla="*/ f95 f24 1"/>
              <a:gd name="f125" fmla="*/ f94 f24 1"/>
              <a:gd name="f126" fmla="*/ f89 f24 1"/>
              <a:gd name="f127" fmla="*/ f88 f24 1"/>
              <a:gd name="f128" fmla="*/ f87 f24 1"/>
              <a:gd name="f129" fmla="*/ f97 f24 1"/>
              <a:gd name="f130" fmla="*/ f121 f24 1"/>
              <a:gd name="f131" fmla="*/ f116 f24 1"/>
              <a:gd name="f132" fmla="*/ f117 f24 1"/>
              <a:gd name="f133" fmla="*/ f118 f24 1"/>
              <a:gd name="f134" fmla="*/ f120 f24 1"/>
              <a:gd name="f135" fmla="*/ f119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1" t="f102" r="f103" b="f104"/>
            <a:pathLst>
              <a:path>
                <a:moveTo>
                  <a:pt x="f40" y="f105"/>
                </a:moveTo>
                <a:lnTo>
                  <a:pt x="f122" y="f130"/>
                </a:lnTo>
                <a:lnTo>
                  <a:pt x="f122" y="f123"/>
                </a:lnTo>
                <a:close/>
                <a:moveTo>
                  <a:pt x="f106" y="f107"/>
                </a:moveTo>
                <a:lnTo>
                  <a:pt x="f131" y="f124"/>
                </a:lnTo>
                <a:lnTo>
                  <a:pt x="f132" y="f125"/>
                </a:lnTo>
                <a:close/>
                <a:moveTo>
                  <a:pt x="f108" y="f35"/>
                </a:moveTo>
                <a:lnTo>
                  <a:pt x="f133" y="f109"/>
                </a:lnTo>
                <a:lnTo>
                  <a:pt x="f126" y="f109"/>
                </a:lnTo>
                <a:close/>
                <a:moveTo>
                  <a:pt x="f110" y="f107"/>
                </a:moveTo>
                <a:lnTo>
                  <a:pt x="f127" y="f125"/>
                </a:lnTo>
                <a:lnTo>
                  <a:pt x="f128" y="f124"/>
                </a:lnTo>
                <a:close/>
                <a:moveTo>
                  <a:pt x="f35" y="f105"/>
                </a:moveTo>
                <a:lnTo>
                  <a:pt x="f111" y="f123"/>
                </a:lnTo>
                <a:lnTo>
                  <a:pt x="f111" y="f130"/>
                </a:lnTo>
                <a:close/>
                <a:moveTo>
                  <a:pt x="f110" y="f112"/>
                </a:moveTo>
                <a:lnTo>
                  <a:pt x="f128" y="f134"/>
                </a:lnTo>
                <a:lnTo>
                  <a:pt x="f127" y="f135"/>
                </a:lnTo>
                <a:close/>
                <a:moveTo>
                  <a:pt x="f108" y="f41"/>
                </a:moveTo>
                <a:lnTo>
                  <a:pt x="f126" y="f129"/>
                </a:lnTo>
                <a:lnTo>
                  <a:pt x="f133" y="f129"/>
                </a:lnTo>
                <a:close/>
                <a:moveTo>
                  <a:pt x="f106" y="f112"/>
                </a:moveTo>
                <a:lnTo>
                  <a:pt x="f132" y="f135"/>
                </a:lnTo>
                <a:lnTo>
                  <a:pt x="f131" y="f134"/>
                </a:lnTo>
                <a:close/>
                <a:moveTo>
                  <a:pt x="f113" y="f105"/>
                </a:moveTo>
                <a:arcTo wR="f114" hR="f115" stAng="f1" swAng="f0"/>
                <a:close/>
              </a:path>
            </a:pathLst>
          </a:custGeom>
          <a:solidFill>
            <a:srgbClr val="4F81BD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Солнце 9"/>
          <p:cNvSpPr/>
          <p:nvPr/>
        </p:nvSpPr>
        <p:spPr>
          <a:xfrm>
            <a:off x="6588224" y="5013176"/>
            <a:ext cx="1296143" cy="1080116"/>
          </a:xfrm>
          <a:custGeom>
            <a:avLst/>
            <a:gdLst>
              <a:gd name="f0" fmla="val 21600000"/>
              <a:gd name="f1" fmla="val 10800000"/>
              <a:gd name="f2" fmla="val w"/>
              <a:gd name="f3" fmla="val h"/>
              <a:gd name="f4" fmla="val ss"/>
              <a:gd name="f5" fmla="val 0"/>
              <a:gd name="f6" fmla="val 25000"/>
              <a:gd name="f7" fmla="abs f2"/>
              <a:gd name="f8" fmla="abs f3"/>
              <a:gd name="f9" fmla="abs f4"/>
              <a:gd name="f10" fmla="+- 50000 0 f6"/>
              <a:gd name="f11" fmla="?: f7 f2 1"/>
              <a:gd name="f12" fmla="?: f8 f3 1"/>
              <a:gd name="f13" fmla="?: f9 f4 1"/>
              <a:gd name="f14" fmla="*/ f10 30274 1"/>
              <a:gd name="f15" fmla="*/ f10 12540 1"/>
              <a:gd name="f16" fmla="*/ f10 23170 1"/>
              <a:gd name="f17" fmla="*/ f11 1 21600"/>
              <a:gd name="f18" fmla="*/ f12 1 21600"/>
              <a:gd name="f19" fmla="*/ 21600 f11 1"/>
              <a:gd name="f20" fmla="*/ 21600 f12 1"/>
              <a:gd name="f21" fmla="*/ f14 1 32768"/>
              <a:gd name="f22" fmla="*/ f15 1 32768"/>
              <a:gd name="f23" fmla="*/ f16 1 32768"/>
              <a:gd name="f24" fmla="min f18 f17"/>
              <a:gd name="f25" fmla="*/ f19 1 f13"/>
              <a:gd name="f26" fmla="*/ f20 1 f13"/>
              <a:gd name="f27" fmla="+- 50000 0 f21"/>
              <a:gd name="f28" fmla="+- 50000 0 f22"/>
              <a:gd name="f29" fmla="+- 50000 f23 0"/>
              <a:gd name="f30" fmla="+- 50000 0 f23"/>
              <a:gd name="f31" fmla="val f25"/>
              <a:gd name="f32" fmla="val f26"/>
              <a:gd name="f33" fmla="*/ f27 3 1"/>
              <a:gd name="f34" fmla="*/ f28 3 1"/>
              <a:gd name="f35" fmla="*/ f5 f24 1"/>
              <a:gd name="f36" fmla="+- f32 0 f5"/>
              <a:gd name="f37" fmla="+- f31 0 f5"/>
              <a:gd name="f38" fmla="*/ f33 1 4"/>
              <a:gd name="f39" fmla="*/ f34 1 4"/>
              <a:gd name="f40" fmla="*/ f31 f24 1"/>
              <a:gd name="f41" fmla="*/ f32 f24 1"/>
              <a:gd name="f42" fmla="*/ f36 1 2"/>
              <a:gd name="f43" fmla="*/ f37 1 2"/>
              <a:gd name="f44" fmla="*/ f37 18436 1"/>
              <a:gd name="f45" fmla="*/ f36 3163 1"/>
              <a:gd name="f46" fmla="*/ f37 3163 1"/>
              <a:gd name="f47" fmla="*/ f36 18436 1"/>
              <a:gd name="f48" fmla="*/ f37 f29 1"/>
              <a:gd name="f49" fmla="*/ f37 f30 1"/>
              <a:gd name="f50" fmla="*/ f37 f6 1"/>
              <a:gd name="f51" fmla="*/ f37 f10 1"/>
              <a:gd name="f52" fmla="*/ f36 f10 1"/>
              <a:gd name="f53" fmla="*/ f36 f29 1"/>
              <a:gd name="f54" fmla="*/ f36 f30 1"/>
              <a:gd name="f55" fmla="+- f38 3662 0"/>
              <a:gd name="f56" fmla="+- f39 3662 0"/>
              <a:gd name="f57" fmla="+- f39 12500 0"/>
              <a:gd name="f58" fmla="+- 100000 0 f38"/>
              <a:gd name="f59" fmla="*/ f37 f38 1"/>
              <a:gd name="f60" fmla="*/ f36 f38 1"/>
              <a:gd name="f61" fmla="+- f5 f42 0"/>
              <a:gd name="f62" fmla="+- f5 f43 0"/>
              <a:gd name="f63" fmla="*/ f44 1 21600"/>
              <a:gd name="f64" fmla="*/ f45 1 21600"/>
              <a:gd name="f65" fmla="*/ f46 1 21600"/>
              <a:gd name="f66" fmla="*/ f47 1 21600"/>
              <a:gd name="f67" fmla="*/ f48 1 100000"/>
              <a:gd name="f68" fmla="*/ f49 1 100000"/>
              <a:gd name="f69" fmla="*/ f50 1 100000"/>
              <a:gd name="f70" fmla="*/ f51 1 100000"/>
              <a:gd name="f71" fmla="*/ f52 1 100000"/>
              <a:gd name="f72" fmla="*/ f53 1 100000"/>
              <a:gd name="f73" fmla="*/ f54 1 100000"/>
              <a:gd name="f74" fmla="+- 100000 0 f55"/>
              <a:gd name="f75" fmla="+- 100000 0 f56"/>
              <a:gd name="f76" fmla="+- 100000 0 f57"/>
              <a:gd name="f77" fmla="*/ f59 1 100000"/>
              <a:gd name="f78" fmla="*/ f37 f55 1"/>
              <a:gd name="f79" fmla="*/ f37 f56 1"/>
              <a:gd name="f80" fmla="*/ f37 f57 1"/>
              <a:gd name="f81" fmla="*/ f37 f58 1"/>
              <a:gd name="f82" fmla="*/ f60 1 100000"/>
              <a:gd name="f83" fmla="*/ f36 f55 1"/>
              <a:gd name="f84" fmla="*/ f36 f56 1"/>
              <a:gd name="f85" fmla="*/ f36 f57 1"/>
              <a:gd name="f86" fmla="*/ f36 f58 1"/>
              <a:gd name="f87" fmla="*/ f78 1 100000"/>
              <a:gd name="f88" fmla="*/ f79 1 100000"/>
              <a:gd name="f89" fmla="*/ f80 1 100000"/>
              <a:gd name="f90" fmla="*/ f81 1 100000"/>
              <a:gd name="f91" fmla="*/ f37 f74 1"/>
              <a:gd name="f92" fmla="*/ f37 f75 1"/>
              <a:gd name="f93" fmla="*/ f37 f76 1"/>
              <a:gd name="f94" fmla="*/ f83 1 100000"/>
              <a:gd name="f95" fmla="*/ f84 1 100000"/>
              <a:gd name="f96" fmla="*/ f85 1 100000"/>
              <a:gd name="f97" fmla="*/ f86 1 100000"/>
              <a:gd name="f98" fmla="*/ f36 f74 1"/>
              <a:gd name="f99" fmla="*/ f36 f75 1"/>
              <a:gd name="f100" fmla="*/ f36 f76 1"/>
              <a:gd name="f101" fmla="*/ f68 f24 1"/>
              <a:gd name="f102" fmla="*/ f73 f24 1"/>
              <a:gd name="f103" fmla="*/ f67 f24 1"/>
              <a:gd name="f104" fmla="*/ f72 f24 1"/>
              <a:gd name="f105" fmla="*/ f61 f24 1"/>
              <a:gd name="f106" fmla="*/ f63 f24 1"/>
              <a:gd name="f107" fmla="*/ f64 f24 1"/>
              <a:gd name="f108" fmla="*/ f62 f24 1"/>
              <a:gd name="f109" fmla="*/ f82 f24 1"/>
              <a:gd name="f110" fmla="*/ f65 f24 1"/>
              <a:gd name="f111" fmla="*/ f77 f24 1"/>
              <a:gd name="f112" fmla="*/ f66 f24 1"/>
              <a:gd name="f113" fmla="*/ f69 f24 1"/>
              <a:gd name="f114" fmla="*/ f70 f24 1"/>
              <a:gd name="f115" fmla="*/ f71 f24 1"/>
              <a:gd name="f116" fmla="*/ f91 1 100000"/>
              <a:gd name="f117" fmla="*/ f92 1 100000"/>
              <a:gd name="f118" fmla="*/ f93 1 100000"/>
              <a:gd name="f119" fmla="*/ f98 1 100000"/>
              <a:gd name="f120" fmla="*/ f99 1 100000"/>
              <a:gd name="f121" fmla="*/ f100 1 100000"/>
              <a:gd name="f122" fmla="*/ f90 f24 1"/>
              <a:gd name="f123" fmla="*/ f96 f24 1"/>
              <a:gd name="f124" fmla="*/ f95 f24 1"/>
              <a:gd name="f125" fmla="*/ f94 f24 1"/>
              <a:gd name="f126" fmla="*/ f89 f24 1"/>
              <a:gd name="f127" fmla="*/ f88 f24 1"/>
              <a:gd name="f128" fmla="*/ f87 f24 1"/>
              <a:gd name="f129" fmla="*/ f97 f24 1"/>
              <a:gd name="f130" fmla="*/ f121 f24 1"/>
              <a:gd name="f131" fmla="*/ f116 f24 1"/>
              <a:gd name="f132" fmla="*/ f117 f24 1"/>
              <a:gd name="f133" fmla="*/ f118 f24 1"/>
              <a:gd name="f134" fmla="*/ f120 f24 1"/>
              <a:gd name="f135" fmla="*/ f119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1" t="f102" r="f103" b="f104"/>
            <a:pathLst>
              <a:path>
                <a:moveTo>
                  <a:pt x="f40" y="f105"/>
                </a:moveTo>
                <a:lnTo>
                  <a:pt x="f122" y="f130"/>
                </a:lnTo>
                <a:lnTo>
                  <a:pt x="f122" y="f123"/>
                </a:lnTo>
                <a:close/>
                <a:moveTo>
                  <a:pt x="f106" y="f107"/>
                </a:moveTo>
                <a:lnTo>
                  <a:pt x="f131" y="f124"/>
                </a:lnTo>
                <a:lnTo>
                  <a:pt x="f132" y="f125"/>
                </a:lnTo>
                <a:close/>
                <a:moveTo>
                  <a:pt x="f108" y="f35"/>
                </a:moveTo>
                <a:lnTo>
                  <a:pt x="f133" y="f109"/>
                </a:lnTo>
                <a:lnTo>
                  <a:pt x="f126" y="f109"/>
                </a:lnTo>
                <a:close/>
                <a:moveTo>
                  <a:pt x="f110" y="f107"/>
                </a:moveTo>
                <a:lnTo>
                  <a:pt x="f127" y="f125"/>
                </a:lnTo>
                <a:lnTo>
                  <a:pt x="f128" y="f124"/>
                </a:lnTo>
                <a:close/>
                <a:moveTo>
                  <a:pt x="f35" y="f105"/>
                </a:moveTo>
                <a:lnTo>
                  <a:pt x="f111" y="f123"/>
                </a:lnTo>
                <a:lnTo>
                  <a:pt x="f111" y="f130"/>
                </a:lnTo>
                <a:close/>
                <a:moveTo>
                  <a:pt x="f110" y="f112"/>
                </a:moveTo>
                <a:lnTo>
                  <a:pt x="f128" y="f134"/>
                </a:lnTo>
                <a:lnTo>
                  <a:pt x="f127" y="f135"/>
                </a:lnTo>
                <a:close/>
                <a:moveTo>
                  <a:pt x="f108" y="f41"/>
                </a:moveTo>
                <a:lnTo>
                  <a:pt x="f126" y="f129"/>
                </a:lnTo>
                <a:lnTo>
                  <a:pt x="f133" y="f129"/>
                </a:lnTo>
                <a:close/>
                <a:moveTo>
                  <a:pt x="f106" y="f112"/>
                </a:moveTo>
                <a:lnTo>
                  <a:pt x="f132" y="f135"/>
                </a:lnTo>
                <a:lnTo>
                  <a:pt x="f131" y="f134"/>
                </a:lnTo>
                <a:close/>
                <a:moveTo>
                  <a:pt x="f113" y="f105"/>
                </a:moveTo>
                <a:arcTo wR="f114" hR="f115" stAng="f1" swAng="f0"/>
                <a:close/>
              </a:path>
            </a:pathLst>
          </a:custGeom>
          <a:solidFill>
            <a:srgbClr val="4F81BD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Солнце 10"/>
          <p:cNvSpPr/>
          <p:nvPr/>
        </p:nvSpPr>
        <p:spPr>
          <a:xfrm>
            <a:off x="539550" y="764703"/>
            <a:ext cx="1346444" cy="986409"/>
          </a:xfrm>
          <a:custGeom>
            <a:avLst/>
            <a:gdLst>
              <a:gd name="f0" fmla="val 21600000"/>
              <a:gd name="f1" fmla="val 10800000"/>
              <a:gd name="f2" fmla="val w"/>
              <a:gd name="f3" fmla="val h"/>
              <a:gd name="f4" fmla="val ss"/>
              <a:gd name="f5" fmla="val 0"/>
              <a:gd name="f6" fmla="val 25000"/>
              <a:gd name="f7" fmla="abs f2"/>
              <a:gd name="f8" fmla="abs f3"/>
              <a:gd name="f9" fmla="abs f4"/>
              <a:gd name="f10" fmla="+- 50000 0 f6"/>
              <a:gd name="f11" fmla="?: f7 f2 1"/>
              <a:gd name="f12" fmla="?: f8 f3 1"/>
              <a:gd name="f13" fmla="?: f9 f4 1"/>
              <a:gd name="f14" fmla="*/ f10 30274 1"/>
              <a:gd name="f15" fmla="*/ f10 12540 1"/>
              <a:gd name="f16" fmla="*/ f10 23170 1"/>
              <a:gd name="f17" fmla="*/ f11 1 21600"/>
              <a:gd name="f18" fmla="*/ f12 1 21600"/>
              <a:gd name="f19" fmla="*/ 21600 f11 1"/>
              <a:gd name="f20" fmla="*/ 21600 f12 1"/>
              <a:gd name="f21" fmla="*/ f14 1 32768"/>
              <a:gd name="f22" fmla="*/ f15 1 32768"/>
              <a:gd name="f23" fmla="*/ f16 1 32768"/>
              <a:gd name="f24" fmla="min f18 f17"/>
              <a:gd name="f25" fmla="*/ f19 1 f13"/>
              <a:gd name="f26" fmla="*/ f20 1 f13"/>
              <a:gd name="f27" fmla="+- 50000 0 f21"/>
              <a:gd name="f28" fmla="+- 50000 0 f22"/>
              <a:gd name="f29" fmla="+- 50000 f23 0"/>
              <a:gd name="f30" fmla="+- 50000 0 f23"/>
              <a:gd name="f31" fmla="val f25"/>
              <a:gd name="f32" fmla="val f26"/>
              <a:gd name="f33" fmla="*/ f27 3 1"/>
              <a:gd name="f34" fmla="*/ f28 3 1"/>
              <a:gd name="f35" fmla="*/ f5 f24 1"/>
              <a:gd name="f36" fmla="+- f32 0 f5"/>
              <a:gd name="f37" fmla="+- f31 0 f5"/>
              <a:gd name="f38" fmla="*/ f33 1 4"/>
              <a:gd name="f39" fmla="*/ f34 1 4"/>
              <a:gd name="f40" fmla="*/ f31 f24 1"/>
              <a:gd name="f41" fmla="*/ f32 f24 1"/>
              <a:gd name="f42" fmla="*/ f36 1 2"/>
              <a:gd name="f43" fmla="*/ f37 1 2"/>
              <a:gd name="f44" fmla="*/ f37 18436 1"/>
              <a:gd name="f45" fmla="*/ f36 3163 1"/>
              <a:gd name="f46" fmla="*/ f37 3163 1"/>
              <a:gd name="f47" fmla="*/ f36 18436 1"/>
              <a:gd name="f48" fmla="*/ f37 f29 1"/>
              <a:gd name="f49" fmla="*/ f37 f30 1"/>
              <a:gd name="f50" fmla="*/ f37 f6 1"/>
              <a:gd name="f51" fmla="*/ f37 f10 1"/>
              <a:gd name="f52" fmla="*/ f36 f10 1"/>
              <a:gd name="f53" fmla="*/ f36 f29 1"/>
              <a:gd name="f54" fmla="*/ f36 f30 1"/>
              <a:gd name="f55" fmla="+- f38 3662 0"/>
              <a:gd name="f56" fmla="+- f39 3662 0"/>
              <a:gd name="f57" fmla="+- f39 12500 0"/>
              <a:gd name="f58" fmla="+- 100000 0 f38"/>
              <a:gd name="f59" fmla="*/ f37 f38 1"/>
              <a:gd name="f60" fmla="*/ f36 f38 1"/>
              <a:gd name="f61" fmla="+- f5 f42 0"/>
              <a:gd name="f62" fmla="+- f5 f43 0"/>
              <a:gd name="f63" fmla="*/ f44 1 21600"/>
              <a:gd name="f64" fmla="*/ f45 1 21600"/>
              <a:gd name="f65" fmla="*/ f46 1 21600"/>
              <a:gd name="f66" fmla="*/ f47 1 21600"/>
              <a:gd name="f67" fmla="*/ f48 1 100000"/>
              <a:gd name="f68" fmla="*/ f49 1 100000"/>
              <a:gd name="f69" fmla="*/ f50 1 100000"/>
              <a:gd name="f70" fmla="*/ f51 1 100000"/>
              <a:gd name="f71" fmla="*/ f52 1 100000"/>
              <a:gd name="f72" fmla="*/ f53 1 100000"/>
              <a:gd name="f73" fmla="*/ f54 1 100000"/>
              <a:gd name="f74" fmla="+- 100000 0 f55"/>
              <a:gd name="f75" fmla="+- 100000 0 f56"/>
              <a:gd name="f76" fmla="+- 100000 0 f57"/>
              <a:gd name="f77" fmla="*/ f59 1 100000"/>
              <a:gd name="f78" fmla="*/ f37 f55 1"/>
              <a:gd name="f79" fmla="*/ f37 f56 1"/>
              <a:gd name="f80" fmla="*/ f37 f57 1"/>
              <a:gd name="f81" fmla="*/ f37 f58 1"/>
              <a:gd name="f82" fmla="*/ f60 1 100000"/>
              <a:gd name="f83" fmla="*/ f36 f55 1"/>
              <a:gd name="f84" fmla="*/ f36 f56 1"/>
              <a:gd name="f85" fmla="*/ f36 f57 1"/>
              <a:gd name="f86" fmla="*/ f36 f58 1"/>
              <a:gd name="f87" fmla="*/ f78 1 100000"/>
              <a:gd name="f88" fmla="*/ f79 1 100000"/>
              <a:gd name="f89" fmla="*/ f80 1 100000"/>
              <a:gd name="f90" fmla="*/ f81 1 100000"/>
              <a:gd name="f91" fmla="*/ f37 f74 1"/>
              <a:gd name="f92" fmla="*/ f37 f75 1"/>
              <a:gd name="f93" fmla="*/ f37 f76 1"/>
              <a:gd name="f94" fmla="*/ f83 1 100000"/>
              <a:gd name="f95" fmla="*/ f84 1 100000"/>
              <a:gd name="f96" fmla="*/ f85 1 100000"/>
              <a:gd name="f97" fmla="*/ f86 1 100000"/>
              <a:gd name="f98" fmla="*/ f36 f74 1"/>
              <a:gd name="f99" fmla="*/ f36 f75 1"/>
              <a:gd name="f100" fmla="*/ f36 f76 1"/>
              <a:gd name="f101" fmla="*/ f68 f24 1"/>
              <a:gd name="f102" fmla="*/ f73 f24 1"/>
              <a:gd name="f103" fmla="*/ f67 f24 1"/>
              <a:gd name="f104" fmla="*/ f72 f24 1"/>
              <a:gd name="f105" fmla="*/ f61 f24 1"/>
              <a:gd name="f106" fmla="*/ f63 f24 1"/>
              <a:gd name="f107" fmla="*/ f64 f24 1"/>
              <a:gd name="f108" fmla="*/ f62 f24 1"/>
              <a:gd name="f109" fmla="*/ f82 f24 1"/>
              <a:gd name="f110" fmla="*/ f65 f24 1"/>
              <a:gd name="f111" fmla="*/ f77 f24 1"/>
              <a:gd name="f112" fmla="*/ f66 f24 1"/>
              <a:gd name="f113" fmla="*/ f69 f24 1"/>
              <a:gd name="f114" fmla="*/ f70 f24 1"/>
              <a:gd name="f115" fmla="*/ f71 f24 1"/>
              <a:gd name="f116" fmla="*/ f91 1 100000"/>
              <a:gd name="f117" fmla="*/ f92 1 100000"/>
              <a:gd name="f118" fmla="*/ f93 1 100000"/>
              <a:gd name="f119" fmla="*/ f98 1 100000"/>
              <a:gd name="f120" fmla="*/ f99 1 100000"/>
              <a:gd name="f121" fmla="*/ f100 1 100000"/>
              <a:gd name="f122" fmla="*/ f90 f24 1"/>
              <a:gd name="f123" fmla="*/ f96 f24 1"/>
              <a:gd name="f124" fmla="*/ f95 f24 1"/>
              <a:gd name="f125" fmla="*/ f94 f24 1"/>
              <a:gd name="f126" fmla="*/ f89 f24 1"/>
              <a:gd name="f127" fmla="*/ f88 f24 1"/>
              <a:gd name="f128" fmla="*/ f87 f24 1"/>
              <a:gd name="f129" fmla="*/ f97 f24 1"/>
              <a:gd name="f130" fmla="*/ f121 f24 1"/>
              <a:gd name="f131" fmla="*/ f116 f24 1"/>
              <a:gd name="f132" fmla="*/ f117 f24 1"/>
              <a:gd name="f133" fmla="*/ f118 f24 1"/>
              <a:gd name="f134" fmla="*/ f120 f24 1"/>
              <a:gd name="f135" fmla="*/ f119 f2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1" t="f102" r="f103" b="f104"/>
            <a:pathLst>
              <a:path>
                <a:moveTo>
                  <a:pt x="f40" y="f105"/>
                </a:moveTo>
                <a:lnTo>
                  <a:pt x="f122" y="f130"/>
                </a:lnTo>
                <a:lnTo>
                  <a:pt x="f122" y="f123"/>
                </a:lnTo>
                <a:close/>
                <a:moveTo>
                  <a:pt x="f106" y="f107"/>
                </a:moveTo>
                <a:lnTo>
                  <a:pt x="f131" y="f124"/>
                </a:lnTo>
                <a:lnTo>
                  <a:pt x="f132" y="f125"/>
                </a:lnTo>
                <a:close/>
                <a:moveTo>
                  <a:pt x="f108" y="f35"/>
                </a:moveTo>
                <a:lnTo>
                  <a:pt x="f133" y="f109"/>
                </a:lnTo>
                <a:lnTo>
                  <a:pt x="f126" y="f109"/>
                </a:lnTo>
                <a:close/>
                <a:moveTo>
                  <a:pt x="f110" y="f107"/>
                </a:moveTo>
                <a:lnTo>
                  <a:pt x="f127" y="f125"/>
                </a:lnTo>
                <a:lnTo>
                  <a:pt x="f128" y="f124"/>
                </a:lnTo>
                <a:close/>
                <a:moveTo>
                  <a:pt x="f35" y="f105"/>
                </a:moveTo>
                <a:lnTo>
                  <a:pt x="f111" y="f123"/>
                </a:lnTo>
                <a:lnTo>
                  <a:pt x="f111" y="f130"/>
                </a:lnTo>
                <a:close/>
                <a:moveTo>
                  <a:pt x="f110" y="f112"/>
                </a:moveTo>
                <a:lnTo>
                  <a:pt x="f128" y="f134"/>
                </a:lnTo>
                <a:lnTo>
                  <a:pt x="f127" y="f135"/>
                </a:lnTo>
                <a:close/>
                <a:moveTo>
                  <a:pt x="f108" y="f41"/>
                </a:moveTo>
                <a:lnTo>
                  <a:pt x="f126" y="f129"/>
                </a:lnTo>
                <a:lnTo>
                  <a:pt x="f133" y="f129"/>
                </a:lnTo>
                <a:close/>
                <a:moveTo>
                  <a:pt x="f106" y="f112"/>
                </a:moveTo>
                <a:lnTo>
                  <a:pt x="f132" y="f135"/>
                </a:lnTo>
                <a:lnTo>
                  <a:pt x="f131" y="f134"/>
                </a:lnTo>
                <a:close/>
                <a:moveTo>
                  <a:pt x="f113" y="f105"/>
                </a:moveTo>
                <a:arcTo wR="f114" hR="f115" stAng="f1" swAng="f0"/>
                <a:close/>
              </a:path>
            </a:pathLst>
          </a:custGeom>
          <a:solidFill>
            <a:srgbClr val="4F81BD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2555775" y="692694"/>
            <a:ext cx="3672404" cy="7078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                 </a:t>
            </a:r>
            <a:r>
              <a:rPr lang="ru-RU" sz="40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Опыт №2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45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9632" y="620687"/>
            <a:ext cx="4183089" cy="47070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051720" y="5045110"/>
            <a:ext cx="2952328" cy="1015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В воде ложку хорошо видно, а в молоке-нет.</a:t>
            </a:r>
          </a:p>
        </p:txBody>
      </p:sp>
      <p:sp>
        <p:nvSpPr>
          <p:cNvPr id="4" name="Сердце 6"/>
          <p:cNvSpPr/>
          <p:nvPr/>
        </p:nvSpPr>
        <p:spPr>
          <a:xfrm>
            <a:off x="5292080" y="836712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+- f25 0 f6"/>
              <a:gd name="f27" fmla="+- f24 0 f6"/>
              <a:gd name="f28" fmla="*/ f25 f21 1"/>
              <a:gd name="f29" fmla="*/ f26 1 3"/>
              <a:gd name="f30" fmla="*/ f26 1 4"/>
              <a:gd name="f31" fmla="*/ f27 1 2"/>
              <a:gd name="f32" fmla="*/ f27 1 6"/>
              <a:gd name="f33" fmla="*/ f27 49 1"/>
              <a:gd name="f34" fmla="*/ f27 10 1"/>
              <a:gd name="f35" fmla="*/ f27 5 1"/>
              <a:gd name="f36" fmla="*/ f26 2 1"/>
              <a:gd name="f37" fmla="+- f6 f31 0"/>
              <a:gd name="f38" fmla="*/ f33 1 48"/>
              <a:gd name="f39" fmla="*/ f34 1 48"/>
              <a:gd name="f40" fmla="+- f6 0 f29"/>
              <a:gd name="f41" fmla="*/ f35 1 6"/>
              <a:gd name="f42" fmla="*/ f36 1 3"/>
              <a:gd name="f43" fmla="*/ f32 f21 1"/>
              <a:gd name="f44" fmla="*/ f30 f21 1"/>
              <a:gd name="f45" fmla="+- f37 0 f38"/>
              <a:gd name="f46" fmla="+- f37 0 f39"/>
              <a:gd name="f47" fmla="+- f37 f39 0"/>
              <a:gd name="f48" fmla="+- f37 f38 0"/>
              <a:gd name="f49" fmla="*/ f41 f21 1"/>
              <a:gd name="f50" fmla="*/ f42 f21 1"/>
              <a:gd name="f51" fmla="*/ f37 f21 1"/>
              <a:gd name="f52" fmla="*/ f40 f21 1"/>
              <a:gd name="f53" fmla="*/ f47 f21 1"/>
              <a:gd name="f54" fmla="*/ f48 f21 1"/>
              <a:gd name="f55" fmla="*/ f45 f21 1"/>
              <a:gd name="f56" fmla="*/ f46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51" y="f44"/>
              </a:cxn>
            </a:cxnLst>
            <a:rect l="f43" t="f44" r="f49" b="f50"/>
            <a:pathLst>
              <a:path>
                <a:moveTo>
                  <a:pt x="f51" y="f44"/>
                </a:moveTo>
                <a:cubicBezTo>
                  <a:pt x="f53" y="f52"/>
                  <a:pt x="f54" y="f44"/>
                  <a:pt x="f51" y="f28"/>
                </a:cubicBezTo>
                <a:cubicBezTo>
                  <a:pt x="f55" y="f44"/>
                  <a:pt x="f56" y="f52"/>
                  <a:pt x="f51" y="f44"/>
                </a:cubicBezTo>
                <a:close/>
              </a:path>
            </a:pathLst>
          </a:custGeom>
          <a:solidFill>
            <a:srgbClr val="00B05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Сердце 7"/>
          <p:cNvSpPr/>
          <p:nvPr/>
        </p:nvSpPr>
        <p:spPr>
          <a:xfrm>
            <a:off x="7668341" y="1772820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+- f25 0 f6"/>
              <a:gd name="f27" fmla="+- f24 0 f6"/>
              <a:gd name="f28" fmla="*/ f25 f21 1"/>
              <a:gd name="f29" fmla="*/ f26 1 3"/>
              <a:gd name="f30" fmla="*/ f26 1 4"/>
              <a:gd name="f31" fmla="*/ f27 1 2"/>
              <a:gd name="f32" fmla="*/ f27 1 6"/>
              <a:gd name="f33" fmla="*/ f27 49 1"/>
              <a:gd name="f34" fmla="*/ f27 10 1"/>
              <a:gd name="f35" fmla="*/ f27 5 1"/>
              <a:gd name="f36" fmla="*/ f26 2 1"/>
              <a:gd name="f37" fmla="+- f6 f31 0"/>
              <a:gd name="f38" fmla="*/ f33 1 48"/>
              <a:gd name="f39" fmla="*/ f34 1 48"/>
              <a:gd name="f40" fmla="+- f6 0 f29"/>
              <a:gd name="f41" fmla="*/ f35 1 6"/>
              <a:gd name="f42" fmla="*/ f36 1 3"/>
              <a:gd name="f43" fmla="*/ f32 f21 1"/>
              <a:gd name="f44" fmla="*/ f30 f21 1"/>
              <a:gd name="f45" fmla="+- f37 0 f38"/>
              <a:gd name="f46" fmla="+- f37 0 f39"/>
              <a:gd name="f47" fmla="+- f37 f39 0"/>
              <a:gd name="f48" fmla="+- f37 f38 0"/>
              <a:gd name="f49" fmla="*/ f41 f21 1"/>
              <a:gd name="f50" fmla="*/ f42 f21 1"/>
              <a:gd name="f51" fmla="*/ f37 f21 1"/>
              <a:gd name="f52" fmla="*/ f40 f21 1"/>
              <a:gd name="f53" fmla="*/ f47 f21 1"/>
              <a:gd name="f54" fmla="*/ f48 f21 1"/>
              <a:gd name="f55" fmla="*/ f45 f21 1"/>
              <a:gd name="f56" fmla="*/ f46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51" y="f44"/>
              </a:cxn>
            </a:cxnLst>
            <a:rect l="f43" t="f44" r="f49" b="f50"/>
            <a:pathLst>
              <a:path>
                <a:moveTo>
                  <a:pt x="f51" y="f44"/>
                </a:moveTo>
                <a:cubicBezTo>
                  <a:pt x="f53" y="f52"/>
                  <a:pt x="f54" y="f44"/>
                  <a:pt x="f51" y="f28"/>
                </a:cubicBezTo>
                <a:cubicBezTo>
                  <a:pt x="f55" y="f44"/>
                  <a:pt x="f56" y="f52"/>
                  <a:pt x="f51" y="f44"/>
                </a:cubicBezTo>
                <a:close/>
              </a:path>
            </a:pathLst>
          </a:custGeom>
          <a:solidFill>
            <a:srgbClr val="FFFF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Сердце 8"/>
          <p:cNvSpPr/>
          <p:nvPr/>
        </p:nvSpPr>
        <p:spPr>
          <a:xfrm>
            <a:off x="5724125" y="3645026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+- f25 0 f6"/>
              <a:gd name="f27" fmla="+- f24 0 f6"/>
              <a:gd name="f28" fmla="*/ f25 f21 1"/>
              <a:gd name="f29" fmla="*/ f26 1 3"/>
              <a:gd name="f30" fmla="*/ f26 1 4"/>
              <a:gd name="f31" fmla="*/ f27 1 2"/>
              <a:gd name="f32" fmla="*/ f27 1 6"/>
              <a:gd name="f33" fmla="*/ f27 49 1"/>
              <a:gd name="f34" fmla="*/ f27 10 1"/>
              <a:gd name="f35" fmla="*/ f27 5 1"/>
              <a:gd name="f36" fmla="*/ f26 2 1"/>
              <a:gd name="f37" fmla="+- f6 f31 0"/>
              <a:gd name="f38" fmla="*/ f33 1 48"/>
              <a:gd name="f39" fmla="*/ f34 1 48"/>
              <a:gd name="f40" fmla="+- f6 0 f29"/>
              <a:gd name="f41" fmla="*/ f35 1 6"/>
              <a:gd name="f42" fmla="*/ f36 1 3"/>
              <a:gd name="f43" fmla="*/ f32 f21 1"/>
              <a:gd name="f44" fmla="*/ f30 f21 1"/>
              <a:gd name="f45" fmla="+- f37 0 f38"/>
              <a:gd name="f46" fmla="+- f37 0 f39"/>
              <a:gd name="f47" fmla="+- f37 f39 0"/>
              <a:gd name="f48" fmla="+- f37 f38 0"/>
              <a:gd name="f49" fmla="*/ f41 f21 1"/>
              <a:gd name="f50" fmla="*/ f42 f21 1"/>
              <a:gd name="f51" fmla="*/ f37 f21 1"/>
              <a:gd name="f52" fmla="*/ f40 f21 1"/>
              <a:gd name="f53" fmla="*/ f47 f21 1"/>
              <a:gd name="f54" fmla="*/ f48 f21 1"/>
              <a:gd name="f55" fmla="*/ f45 f21 1"/>
              <a:gd name="f56" fmla="*/ f46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51" y="f44"/>
              </a:cxn>
            </a:cxnLst>
            <a:rect l="f43" t="f44" r="f49" b="f50"/>
            <a:pathLst>
              <a:path>
                <a:moveTo>
                  <a:pt x="f51" y="f44"/>
                </a:moveTo>
                <a:cubicBezTo>
                  <a:pt x="f53" y="f52"/>
                  <a:pt x="f54" y="f44"/>
                  <a:pt x="f51" y="f28"/>
                </a:cubicBezTo>
                <a:cubicBezTo>
                  <a:pt x="f55" y="f44"/>
                  <a:pt x="f56" y="f52"/>
                  <a:pt x="f51" y="f44"/>
                </a:cubicBezTo>
                <a:close/>
              </a:path>
            </a:pathLst>
          </a:custGeom>
          <a:solidFill>
            <a:srgbClr val="FF000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Сердце 9"/>
          <p:cNvSpPr/>
          <p:nvPr/>
        </p:nvSpPr>
        <p:spPr>
          <a:xfrm>
            <a:off x="7452323" y="5445224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360"/>
              <a:gd name="f8" fmla="abs f3"/>
              <a:gd name="f9" fmla="abs f4"/>
              <a:gd name="f10" fmla="abs f5"/>
              <a:gd name="f11" fmla="*/ f7 f0 1"/>
              <a:gd name="f12" fmla="?: f8 f3 1"/>
              <a:gd name="f13" fmla="?: f9 f4 1"/>
              <a:gd name="f14" fmla="?: f10 f5 1"/>
              <a:gd name="f15" fmla="*/ f11 1 f2"/>
              <a:gd name="f16" fmla="*/ f12 1 21600"/>
              <a:gd name="f17" fmla="*/ f13 1 21600"/>
              <a:gd name="f18" fmla="*/ 21600 f12 1"/>
              <a:gd name="f19" fmla="*/ 21600 f13 1"/>
              <a:gd name="f20" fmla="+- f15 0 f1"/>
              <a:gd name="f21" fmla="min f17 f16"/>
              <a:gd name="f22" fmla="*/ f18 1 f14"/>
              <a:gd name="f23" fmla="*/ f19 1 f14"/>
              <a:gd name="f24" fmla="val f22"/>
              <a:gd name="f25" fmla="val f23"/>
              <a:gd name="f26" fmla="+- f25 0 f6"/>
              <a:gd name="f27" fmla="+- f24 0 f6"/>
              <a:gd name="f28" fmla="*/ f25 f21 1"/>
              <a:gd name="f29" fmla="*/ f26 1 3"/>
              <a:gd name="f30" fmla="*/ f26 1 4"/>
              <a:gd name="f31" fmla="*/ f27 1 2"/>
              <a:gd name="f32" fmla="*/ f27 1 6"/>
              <a:gd name="f33" fmla="*/ f27 49 1"/>
              <a:gd name="f34" fmla="*/ f27 10 1"/>
              <a:gd name="f35" fmla="*/ f27 5 1"/>
              <a:gd name="f36" fmla="*/ f26 2 1"/>
              <a:gd name="f37" fmla="+- f6 f31 0"/>
              <a:gd name="f38" fmla="*/ f33 1 48"/>
              <a:gd name="f39" fmla="*/ f34 1 48"/>
              <a:gd name="f40" fmla="+- f6 0 f29"/>
              <a:gd name="f41" fmla="*/ f35 1 6"/>
              <a:gd name="f42" fmla="*/ f36 1 3"/>
              <a:gd name="f43" fmla="*/ f32 f21 1"/>
              <a:gd name="f44" fmla="*/ f30 f21 1"/>
              <a:gd name="f45" fmla="+- f37 0 f38"/>
              <a:gd name="f46" fmla="+- f37 0 f39"/>
              <a:gd name="f47" fmla="+- f37 f39 0"/>
              <a:gd name="f48" fmla="+- f37 f38 0"/>
              <a:gd name="f49" fmla="*/ f41 f21 1"/>
              <a:gd name="f50" fmla="*/ f42 f21 1"/>
              <a:gd name="f51" fmla="*/ f37 f21 1"/>
              <a:gd name="f52" fmla="*/ f40 f21 1"/>
              <a:gd name="f53" fmla="*/ f47 f21 1"/>
              <a:gd name="f54" fmla="*/ f48 f21 1"/>
              <a:gd name="f55" fmla="*/ f45 f21 1"/>
              <a:gd name="f56" fmla="*/ f46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0">
                <a:pos x="f51" y="f44"/>
              </a:cxn>
            </a:cxnLst>
            <a:rect l="f43" t="f44" r="f49" b="f50"/>
            <a:pathLst>
              <a:path>
                <a:moveTo>
                  <a:pt x="f51" y="f44"/>
                </a:moveTo>
                <a:cubicBezTo>
                  <a:pt x="f53" y="f52"/>
                  <a:pt x="f54" y="f44"/>
                  <a:pt x="f51" y="f28"/>
                </a:cubicBezTo>
                <a:cubicBezTo>
                  <a:pt x="f55" y="f44"/>
                  <a:pt x="f56" y="f52"/>
                  <a:pt x="f51" y="f44"/>
                </a:cubicBezTo>
                <a:close/>
              </a:path>
            </a:pathLst>
          </a:custGeom>
          <a:solidFill>
            <a:srgbClr val="7030A0"/>
          </a:solidFill>
          <a:ln w="39995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6" y="764703"/>
            <a:ext cx="3090909" cy="707882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40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       Опыт №3</a:t>
            </a:r>
          </a:p>
        </p:txBody>
      </p:sp>
      <p:pic>
        <p:nvPicPr>
          <p:cNvPr id="3" name="Рисунок 2" descr="IMG_27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487" y="1430331"/>
            <a:ext cx="6624224" cy="44161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787595" y="5646423"/>
            <a:ext cx="3483774" cy="40011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Налили в тарелку молоко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70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3" y="3429000"/>
            <a:ext cx="4355973" cy="2903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_27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2" y="1052739"/>
            <a:ext cx="3851919" cy="25679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148065" y="732409"/>
            <a:ext cx="2592288" cy="1015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Насыпали  пищевые красители</a:t>
            </a:r>
          </a:p>
        </p:txBody>
      </p:sp>
      <p:sp>
        <p:nvSpPr>
          <p:cNvPr id="5" name="Пятно 2 4"/>
          <p:cNvSpPr/>
          <p:nvPr/>
        </p:nvSpPr>
        <p:spPr>
          <a:xfrm>
            <a:off x="1864291" y="5418588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1462"/>
              <a:gd name="f8" fmla="val 4342"/>
              <a:gd name="f9" fmla="val 14790"/>
              <a:gd name="f10" fmla="val 14525"/>
              <a:gd name="f11" fmla="val 5777"/>
              <a:gd name="f12" fmla="val 18007"/>
              <a:gd name="f13" fmla="val 3172"/>
              <a:gd name="f14" fmla="val 16380"/>
              <a:gd name="f15" fmla="val 6532"/>
              <a:gd name="f16" fmla="val 6645"/>
              <a:gd name="f17" fmla="val 16985"/>
              <a:gd name="f18" fmla="val 9402"/>
              <a:gd name="f19" fmla="val 18270"/>
              <a:gd name="f20" fmla="val 11290"/>
              <a:gd name="f21" fmla="val 12310"/>
              <a:gd name="f22" fmla="val 18877"/>
              <a:gd name="f23" fmla="val 15632"/>
              <a:gd name="f24" fmla="val 14640"/>
              <a:gd name="f25" fmla="val 14350"/>
              <a:gd name="f26" fmla="val 14942"/>
              <a:gd name="f27" fmla="val 17370"/>
              <a:gd name="f28" fmla="val 12180"/>
              <a:gd name="f29" fmla="val 15935"/>
              <a:gd name="f30" fmla="val 11612"/>
              <a:gd name="f31" fmla="val 18842"/>
              <a:gd name="f32" fmla="val 9872"/>
              <a:gd name="f33" fmla="val 8700"/>
              <a:gd name="f34" fmla="val 19712"/>
              <a:gd name="f35" fmla="val 7527"/>
              <a:gd name="f36" fmla="val 18125"/>
              <a:gd name="f37" fmla="val 4917"/>
              <a:gd name="f38" fmla="val 4805"/>
              <a:gd name="f39" fmla="val 18240"/>
              <a:gd name="f40" fmla="val 1285"/>
              <a:gd name="f41" fmla="val 17825"/>
              <a:gd name="f42" fmla="val 3330"/>
              <a:gd name="f43" fmla="val 15370"/>
              <a:gd name="f44" fmla="val 12877"/>
              <a:gd name="f45" fmla="val 3935"/>
              <a:gd name="f46" fmla="val 11592"/>
              <a:gd name="f47" fmla="val 1172"/>
              <a:gd name="f48" fmla="val 8270"/>
              <a:gd name="f49" fmla="val 5372"/>
              <a:gd name="f50" fmla="val 7817"/>
              <a:gd name="f51" fmla="val 4502"/>
              <a:gd name="f52" fmla="val 3625"/>
              <a:gd name="f53" fmla="val 8550"/>
              <a:gd name="f54" fmla="val 6382"/>
              <a:gd name="f55" fmla="val 9722"/>
              <a:gd name="f56" fmla="val 1887"/>
              <a:gd name="f57" fmla="+- 0 0 -360"/>
              <a:gd name="f58" fmla="+- 0 0 -270"/>
              <a:gd name="f59" fmla="+- 0 0 -180"/>
              <a:gd name="f60" fmla="+- 0 0 -90"/>
              <a:gd name="f61" fmla="*/ f3 1 21600"/>
              <a:gd name="f62" fmla="*/ f4 1 21600"/>
              <a:gd name="f63" fmla="+- f6 0 f5"/>
              <a:gd name="f64" fmla="*/ f57 f0 1"/>
              <a:gd name="f65" fmla="*/ f58 f0 1"/>
              <a:gd name="f66" fmla="*/ f59 f0 1"/>
              <a:gd name="f67" fmla="*/ f60 f0 1"/>
              <a:gd name="f68" fmla="*/ f63 1 21600"/>
              <a:gd name="f69" fmla="*/ f63 9722 1"/>
              <a:gd name="f70" fmla="*/ f63 5372 1"/>
              <a:gd name="f71" fmla="*/ f63 11612 1"/>
              <a:gd name="f72" fmla="*/ f63 14640 1"/>
              <a:gd name="f73" fmla="*/ f63 1887 1"/>
              <a:gd name="f74" fmla="*/ f63 6382 1"/>
              <a:gd name="f75" fmla="*/ f63 12877 1"/>
              <a:gd name="f76" fmla="*/ f63 18842 1"/>
              <a:gd name="f77" fmla="*/ f63 15935 1"/>
              <a:gd name="f78" fmla="*/ f63 6645 1"/>
              <a:gd name="f79" fmla="*/ f64 1 f2"/>
              <a:gd name="f80" fmla="*/ f65 1 f2"/>
              <a:gd name="f81" fmla="*/ f66 1 f2"/>
              <a:gd name="f82" fmla="*/ f67 1 f2"/>
              <a:gd name="f83" fmla="*/ f69 1 21600"/>
              <a:gd name="f84" fmla="*/ f70 1 21600"/>
              <a:gd name="f85" fmla="*/ f71 1 21600"/>
              <a:gd name="f86" fmla="*/ f72 1 21600"/>
              <a:gd name="f87" fmla="*/ f73 1 21600"/>
              <a:gd name="f88" fmla="*/ f74 1 21600"/>
              <a:gd name="f89" fmla="*/ f75 1 21600"/>
              <a:gd name="f90" fmla="*/ f76 1 21600"/>
              <a:gd name="f91" fmla="*/ f77 1 21600"/>
              <a:gd name="f92" fmla="*/ f78 1 21600"/>
              <a:gd name="f93" fmla="*/ f5 1 f68"/>
              <a:gd name="f94" fmla="*/ f6 1 f68"/>
              <a:gd name="f95" fmla="+- f79 0 f1"/>
              <a:gd name="f96" fmla="+- f80 0 f1"/>
              <a:gd name="f97" fmla="+- f81 0 f1"/>
              <a:gd name="f98" fmla="+- f82 0 f1"/>
              <a:gd name="f99" fmla="*/ f83 1 f68"/>
              <a:gd name="f100" fmla="*/ f87 1 f68"/>
              <a:gd name="f101" fmla="*/ f89 1 f68"/>
              <a:gd name="f102" fmla="*/ f85 1 f68"/>
              <a:gd name="f103" fmla="*/ f90 1 f68"/>
              <a:gd name="f104" fmla="*/ f92 1 f68"/>
              <a:gd name="f105" fmla="*/ f84 1 f68"/>
              <a:gd name="f106" fmla="*/ f86 1 f68"/>
              <a:gd name="f107" fmla="*/ f88 1 f68"/>
              <a:gd name="f108" fmla="*/ f91 1 f68"/>
              <a:gd name="f109" fmla="*/ f93 f61 1"/>
              <a:gd name="f110" fmla="*/ f94 f61 1"/>
              <a:gd name="f111" fmla="*/ f105 f61 1"/>
              <a:gd name="f112" fmla="*/ f106 f61 1"/>
              <a:gd name="f113" fmla="*/ f108 f62 1"/>
              <a:gd name="f114" fmla="*/ f107 f62 1"/>
              <a:gd name="f115" fmla="*/ f99 f61 1"/>
              <a:gd name="f116" fmla="*/ f100 f62 1"/>
              <a:gd name="f117" fmla="*/ f101 f62 1"/>
              <a:gd name="f118" fmla="*/ f102 f61 1"/>
              <a:gd name="f119" fmla="*/ f103 f62 1"/>
              <a:gd name="f120" fmla="*/ f104 f6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5">
                <a:pos x="f115" y="f116"/>
              </a:cxn>
              <a:cxn ang="f96">
                <a:pos x="f109" y="f117"/>
              </a:cxn>
              <a:cxn ang="f97">
                <a:pos x="f118" y="f119"/>
              </a:cxn>
              <a:cxn ang="f98">
                <a:pos x="f110" y="f120"/>
              </a:cxn>
            </a:cxnLst>
            <a:rect l="f111" t="f114" r="f112" b="f113"/>
            <a:pathLst>
              <a:path w="21600" h="21600">
                <a:moveTo>
                  <a:pt x="f7" y="f8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6" y="f16"/>
                </a:lnTo>
                <a:lnTo>
                  <a:pt x="f17" y="f18"/>
                </a:lnTo>
                <a:lnTo>
                  <a:pt x="f19" y="f20"/>
                </a:lnTo>
                <a:lnTo>
                  <a:pt x="f14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27"/>
                </a:lnTo>
                <a:lnTo>
                  <a:pt x="f33" y="f34"/>
                </a:lnTo>
                <a:lnTo>
                  <a:pt x="f35" y="f36"/>
                </a:lnTo>
                <a:lnTo>
                  <a:pt x="f37" y="f6"/>
                </a:lnTo>
                <a:lnTo>
                  <a:pt x="f38" y="f39"/>
                </a:lnTo>
                <a:lnTo>
                  <a:pt x="f40" y="f41"/>
                </a:lnTo>
                <a:lnTo>
                  <a:pt x="f42" y="f43"/>
                </a:lnTo>
                <a:lnTo>
                  <a:pt x="f5" y="f44"/>
                </a:lnTo>
                <a:lnTo>
                  <a:pt x="f45" y="f46"/>
                </a:lnTo>
                <a:lnTo>
                  <a:pt x="f47" y="f48"/>
                </a:lnTo>
                <a:lnTo>
                  <a:pt x="f49" y="f50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close/>
              </a:path>
            </a:pathLst>
          </a:custGeom>
          <a:solidFill>
            <a:srgbClr val="00B05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Пятно 2 5"/>
          <p:cNvSpPr/>
          <p:nvPr/>
        </p:nvSpPr>
        <p:spPr>
          <a:xfrm>
            <a:off x="3059829" y="4005062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1462"/>
              <a:gd name="f8" fmla="val 4342"/>
              <a:gd name="f9" fmla="val 14790"/>
              <a:gd name="f10" fmla="val 14525"/>
              <a:gd name="f11" fmla="val 5777"/>
              <a:gd name="f12" fmla="val 18007"/>
              <a:gd name="f13" fmla="val 3172"/>
              <a:gd name="f14" fmla="val 16380"/>
              <a:gd name="f15" fmla="val 6532"/>
              <a:gd name="f16" fmla="val 6645"/>
              <a:gd name="f17" fmla="val 16985"/>
              <a:gd name="f18" fmla="val 9402"/>
              <a:gd name="f19" fmla="val 18270"/>
              <a:gd name="f20" fmla="val 11290"/>
              <a:gd name="f21" fmla="val 12310"/>
              <a:gd name="f22" fmla="val 18877"/>
              <a:gd name="f23" fmla="val 15632"/>
              <a:gd name="f24" fmla="val 14640"/>
              <a:gd name="f25" fmla="val 14350"/>
              <a:gd name="f26" fmla="val 14942"/>
              <a:gd name="f27" fmla="val 17370"/>
              <a:gd name="f28" fmla="val 12180"/>
              <a:gd name="f29" fmla="val 15935"/>
              <a:gd name="f30" fmla="val 11612"/>
              <a:gd name="f31" fmla="val 18842"/>
              <a:gd name="f32" fmla="val 9872"/>
              <a:gd name="f33" fmla="val 8700"/>
              <a:gd name="f34" fmla="val 19712"/>
              <a:gd name="f35" fmla="val 7527"/>
              <a:gd name="f36" fmla="val 18125"/>
              <a:gd name="f37" fmla="val 4917"/>
              <a:gd name="f38" fmla="val 4805"/>
              <a:gd name="f39" fmla="val 18240"/>
              <a:gd name="f40" fmla="val 1285"/>
              <a:gd name="f41" fmla="val 17825"/>
              <a:gd name="f42" fmla="val 3330"/>
              <a:gd name="f43" fmla="val 15370"/>
              <a:gd name="f44" fmla="val 12877"/>
              <a:gd name="f45" fmla="val 3935"/>
              <a:gd name="f46" fmla="val 11592"/>
              <a:gd name="f47" fmla="val 1172"/>
              <a:gd name="f48" fmla="val 8270"/>
              <a:gd name="f49" fmla="val 5372"/>
              <a:gd name="f50" fmla="val 7817"/>
              <a:gd name="f51" fmla="val 4502"/>
              <a:gd name="f52" fmla="val 3625"/>
              <a:gd name="f53" fmla="val 8550"/>
              <a:gd name="f54" fmla="val 6382"/>
              <a:gd name="f55" fmla="val 9722"/>
              <a:gd name="f56" fmla="val 1887"/>
              <a:gd name="f57" fmla="+- 0 0 -360"/>
              <a:gd name="f58" fmla="+- 0 0 -270"/>
              <a:gd name="f59" fmla="+- 0 0 -180"/>
              <a:gd name="f60" fmla="+- 0 0 -90"/>
              <a:gd name="f61" fmla="*/ f3 1 21600"/>
              <a:gd name="f62" fmla="*/ f4 1 21600"/>
              <a:gd name="f63" fmla="+- f6 0 f5"/>
              <a:gd name="f64" fmla="*/ f57 f0 1"/>
              <a:gd name="f65" fmla="*/ f58 f0 1"/>
              <a:gd name="f66" fmla="*/ f59 f0 1"/>
              <a:gd name="f67" fmla="*/ f60 f0 1"/>
              <a:gd name="f68" fmla="*/ f63 1 21600"/>
              <a:gd name="f69" fmla="*/ f63 9722 1"/>
              <a:gd name="f70" fmla="*/ f63 5372 1"/>
              <a:gd name="f71" fmla="*/ f63 11612 1"/>
              <a:gd name="f72" fmla="*/ f63 14640 1"/>
              <a:gd name="f73" fmla="*/ f63 1887 1"/>
              <a:gd name="f74" fmla="*/ f63 6382 1"/>
              <a:gd name="f75" fmla="*/ f63 12877 1"/>
              <a:gd name="f76" fmla="*/ f63 18842 1"/>
              <a:gd name="f77" fmla="*/ f63 15935 1"/>
              <a:gd name="f78" fmla="*/ f63 6645 1"/>
              <a:gd name="f79" fmla="*/ f64 1 f2"/>
              <a:gd name="f80" fmla="*/ f65 1 f2"/>
              <a:gd name="f81" fmla="*/ f66 1 f2"/>
              <a:gd name="f82" fmla="*/ f67 1 f2"/>
              <a:gd name="f83" fmla="*/ f69 1 21600"/>
              <a:gd name="f84" fmla="*/ f70 1 21600"/>
              <a:gd name="f85" fmla="*/ f71 1 21600"/>
              <a:gd name="f86" fmla="*/ f72 1 21600"/>
              <a:gd name="f87" fmla="*/ f73 1 21600"/>
              <a:gd name="f88" fmla="*/ f74 1 21600"/>
              <a:gd name="f89" fmla="*/ f75 1 21600"/>
              <a:gd name="f90" fmla="*/ f76 1 21600"/>
              <a:gd name="f91" fmla="*/ f77 1 21600"/>
              <a:gd name="f92" fmla="*/ f78 1 21600"/>
              <a:gd name="f93" fmla="*/ f5 1 f68"/>
              <a:gd name="f94" fmla="*/ f6 1 f68"/>
              <a:gd name="f95" fmla="+- f79 0 f1"/>
              <a:gd name="f96" fmla="+- f80 0 f1"/>
              <a:gd name="f97" fmla="+- f81 0 f1"/>
              <a:gd name="f98" fmla="+- f82 0 f1"/>
              <a:gd name="f99" fmla="*/ f83 1 f68"/>
              <a:gd name="f100" fmla="*/ f87 1 f68"/>
              <a:gd name="f101" fmla="*/ f89 1 f68"/>
              <a:gd name="f102" fmla="*/ f85 1 f68"/>
              <a:gd name="f103" fmla="*/ f90 1 f68"/>
              <a:gd name="f104" fmla="*/ f92 1 f68"/>
              <a:gd name="f105" fmla="*/ f84 1 f68"/>
              <a:gd name="f106" fmla="*/ f86 1 f68"/>
              <a:gd name="f107" fmla="*/ f88 1 f68"/>
              <a:gd name="f108" fmla="*/ f91 1 f68"/>
              <a:gd name="f109" fmla="*/ f93 f61 1"/>
              <a:gd name="f110" fmla="*/ f94 f61 1"/>
              <a:gd name="f111" fmla="*/ f105 f61 1"/>
              <a:gd name="f112" fmla="*/ f106 f61 1"/>
              <a:gd name="f113" fmla="*/ f108 f62 1"/>
              <a:gd name="f114" fmla="*/ f107 f62 1"/>
              <a:gd name="f115" fmla="*/ f99 f61 1"/>
              <a:gd name="f116" fmla="*/ f100 f62 1"/>
              <a:gd name="f117" fmla="*/ f101 f62 1"/>
              <a:gd name="f118" fmla="*/ f102 f61 1"/>
              <a:gd name="f119" fmla="*/ f103 f62 1"/>
              <a:gd name="f120" fmla="*/ f104 f6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5">
                <a:pos x="f115" y="f116"/>
              </a:cxn>
              <a:cxn ang="f96">
                <a:pos x="f109" y="f117"/>
              </a:cxn>
              <a:cxn ang="f97">
                <a:pos x="f118" y="f119"/>
              </a:cxn>
              <a:cxn ang="f98">
                <a:pos x="f110" y="f120"/>
              </a:cxn>
            </a:cxnLst>
            <a:rect l="f111" t="f114" r="f112" b="f113"/>
            <a:pathLst>
              <a:path w="21600" h="21600">
                <a:moveTo>
                  <a:pt x="f7" y="f8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6" y="f16"/>
                </a:lnTo>
                <a:lnTo>
                  <a:pt x="f17" y="f18"/>
                </a:lnTo>
                <a:lnTo>
                  <a:pt x="f19" y="f20"/>
                </a:lnTo>
                <a:lnTo>
                  <a:pt x="f14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27"/>
                </a:lnTo>
                <a:lnTo>
                  <a:pt x="f33" y="f34"/>
                </a:lnTo>
                <a:lnTo>
                  <a:pt x="f35" y="f36"/>
                </a:lnTo>
                <a:lnTo>
                  <a:pt x="f37" y="f6"/>
                </a:lnTo>
                <a:lnTo>
                  <a:pt x="f38" y="f39"/>
                </a:lnTo>
                <a:lnTo>
                  <a:pt x="f40" y="f41"/>
                </a:lnTo>
                <a:lnTo>
                  <a:pt x="f42" y="f43"/>
                </a:lnTo>
                <a:lnTo>
                  <a:pt x="f5" y="f44"/>
                </a:lnTo>
                <a:lnTo>
                  <a:pt x="f45" y="f46"/>
                </a:lnTo>
                <a:lnTo>
                  <a:pt x="f47" y="f48"/>
                </a:lnTo>
                <a:lnTo>
                  <a:pt x="f49" y="f50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close/>
              </a:path>
            </a:pathLst>
          </a:custGeom>
          <a:solidFill>
            <a:srgbClr val="FF00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Пятно 2 6"/>
          <p:cNvSpPr/>
          <p:nvPr/>
        </p:nvSpPr>
        <p:spPr>
          <a:xfrm>
            <a:off x="7380312" y="1290872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1462"/>
              <a:gd name="f8" fmla="val 4342"/>
              <a:gd name="f9" fmla="val 14790"/>
              <a:gd name="f10" fmla="val 14525"/>
              <a:gd name="f11" fmla="val 5777"/>
              <a:gd name="f12" fmla="val 18007"/>
              <a:gd name="f13" fmla="val 3172"/>
              <a:gd name="f14" fmla="val 16380"/>
              <a:gd name="f15" fmla="val 6532"/>
              <a:gd name="f16" fmla="val 6645"/>
              <a:gd name="f17" fmla="val 16985"/>
              <a:gd name="f18" fmla="val 9402"/>
              <a:gd name="f19" fmla="val 18270"/>
              <a:gd name="f20" fmla="val 11290"/>
              <a:gd name="f21" fmla="val 12310"/>
              <a:gd name="f22" fmla="val 18877"/>
              <a:gd name="f23" fmla="val 15632"/>
              <a:gd name="f24" fmla="val 14640"/>
              <a:gd name="f25" fmla="val 14350"/>
              <a:gd name="f26" fmla="val 14942"/>
              <a:gd name="f27" fmla="val 17370"/>
              <a:gd name="f28" fmla="val 12180"/>
              <a:gd name="f29" fmla="val 15935"/>
              <a:gd name="f30" fmla="val 11612"/>
              <a:gd name="f31" fmla="val 18842"/>
              <a:gd name="f32" fmla="val 9872"/>
              <a:gd name="f33" fmla="val 8700"/>
              <a:gd name="f34" fmla="val 19712"/>
              <a:gd name="f35" fmla="val 7527"/>
              <a:gd name="f36" fmla="val 18125"/>
              <a:gd name="f37" fmla="val 4917"/>
              <a:gd name="f38" fmla="val 4805"/>
              <a:gd name="f39" fmla="val 18240"/>
              <a:gd name="f40" fmla="val 1285"/>
              <a:gd name="f41" fmla="val 17825"/>
              <a:gd name="f42" fmla="val 3330"/>
              <a:gd name="f43" fmla="val 15370"/>
              <a:gd name="f44" fmla="val 12877"/>
              <a:gd name="f45" fmla="val 3935"/>
              <a:gd name="f46" fmla="val 11592"/>
              <a:gd name="f47" fmla="val 1172"/>
              <a:gd name="f48" fmla="val 8270"/>
              <a:gd name="f49" fmla="val 5372"/>
              <a:gd name="f50" fmla="val 7817"/>
              <a:gd name="f51" fmla="val 4502"/>
              <a:gd name="f52" fmla="val 3625"/>
              <a:gd name="f53" fmla="val 8550"/>
              <a:gd name="f54" fmla="val 6382"/>
              <a:gd name="f55" fmla="val 9722"/>
              <a:gd name="f56" fmla="val 1887"/>
              <a:gd name="f57" fmla="+- 0 0 -360"/>
              <a:gd name="f58" fmla="+- 0 0 -270"/>
              <a:gd name="f59" fmla="+- 0 0 -180"/>
              <a:gd name="f60" fmla="+- 0 0 -90"/>
              <a:gd name="f61" fmla="*/ f3 1 21600"/>
              <a:gd name="f62" fmla="*/ f4 1 21600"/>
              <a:gd name="f63" fmla="+- f6 0 f5"/>
              <a:gd name="f64" fmla="*/ f57 f0 1"/>
              <a:gd name="f65" fmla="*/ f58 f0 1"/>
              <a:gd name="f66" fmla="*/ f59 f0 1"/>
              <a:gd name="f67" fmla="*/ f60 f0 1"/>
              <a:gd name="f68" fmla="*/ f63 1 21600"/>
              <a:gd name="f69" fmla="*/ f63 9722 1"/>
              <a:gd name="f70" fmla="*/ f63 5372 1"/>
              <a:gd name="f71" fmla="*/ f63 11612 1"/>
              <a:gd name="f72" fmla="*/ f63 14640 1"/>
              <a:gd name="f73" fmla="*/ f63 1887 1"/>
              <a:gd name="f74" fmla="*/ f63 6382 1"/>
              <a:gd name="f75" fmla="*/ f63 12877 1"/>
              <a:gd name="f76" fmla="*/ f63 18842 1"/>
              <a:gd name="f77" fmla="*/ f63 15935 1"/>
              <a:gd name="f78" fmla="*/ f63 6645 1"/>
              <a:gd name="f79" fmla="*/ f64 1 f2"/>
              <a:gd name="f80" fmla="*/ f65 1 f2"/>
              <a:gd name="f81" fmla="*/ f66 1 f2"/>
              <a:gd name="f82" fmla="*/ f67 1 f2"/>
              <a:gd name="f83" fmla="*/ f69 1 21600"/>
              <a:gd name="f84" fmla="*/ f70 1 21600"/>
              <a:gd name="f85" fmla="*/ f71 1 21600"/>
              <a:gd name="f86" fmla="*/ f72 1 21600"/>
              <a:gd name="f87" fmla="*/ f73 1 21600"/>
              <a:gd name="f88" fmla="*/ f74 1 21600"/>
              <a:gd name="f89" fmla="*/ f75 1 21600"/>
              <a:gd name="f90" fmla="*/ f76 1 21600"/>
              <a:gd name="f91" fmla="*/ f77 1 21600"/>
              <a:gd name="f92" fmla="*/ f78 1 21600"/>
              <a:gd name="f93" fmla="*/ f5 1 f68"/>
              <a:gd name="f94" fmla="*/ f6 1 f68"/>
              <a:gd name="f95" fmla="+- f79 0 f1"/>
              <a:gd name="f96" fmla="+- f80 0 f1"/>
              <a:gd name="f97" fmla="+- f81 0 f1"/>
              <a:gd name="f98" fmla="+- f82 0 f1"/>
              <a:gd name="f99" fmla="*/ f83 1 f68"/>
              <a:gd name="f100" fmla="*/ f87 1 f68"/>
              <a:gd name="f101" fmla="*/ f89 1 f68"/>
              <a:gd name="f102" fmla="*/ f85 1 f68"/>
              <a:gd name="f103" fmla="*/ f90 1 f68"/>
              <a:gd name="f104" fmla="*/ f92 1 f68"/>
              <a:gd name="f105" fmla="*/ f84 1 f68"/>
              <a:gd name="f106" fmla="*/ f86 1 f68"/>
              <a:gd name="f107" fmla="*/ f88 1 f68"/>
              <a:gd name="f108" fmla="*/ f91 1 f68"/>
              <a:gd name="f109" fmla="*/ f93 f61 1"/>
              <a:gd name="f110" fmla="*/ f94 f61 1"/>
              <a:gd name="f111" fmla="*/ f105 f61 1"/>
              <a:gd name="f112" fmla="*/ f106 f61 1"/>
              <a:gd name="f113" fmla="*/ f108 f62 1"/>
              <a:gd name="f114" fmla="*/ f107 f62 1"/>
              <a:gd name="f115" fmla="*/ f99 f61 1"/>
              <a:gd name="f116" fmla="*/ f100 f62 1"/>
              <a:gd name="f117" fmla="*/ f101 f62 1"/>
              <a:gd name="f118" fmla="*/ f102 f61 1"/>
              <a:gd name="f119" fmla="*/ f103 f62 1"/>
              <a:gd name="f120" fmla="*/ f104 f6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5">
                <a:pos x="f115" y="f116"/>
              </a:cxn>
              <a:cxn ang="f96">
                <a:pos x="f109" y="f117"/>
              </a:cxn>
              <a:cxn ang="f97">
                <a:pos x="f118" y="f119"/>
              </a:cxn>
              <a:cxn ang="f98">
                <a:pos x="f110" y="f120"/>
              </a:cxn>
            </a:cxnLst>
            <a:rect l="f111" t="f114" r="f112" b="f113"/>
            <a:pathLst>
              <a:path w="21600" h="21600">
                <a:moveTo>
                  <a:pt x="f7" y="f8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6" y="f16"/>
                </a:lnTo>
                <a:lnTo>
                  <a:pt x="f17" y="f18"/>
                </a:lnTo>
                <a:lnTo>
                  <a:pt x="f19" y="f20"/>
                </a:lnTo>
                <a:lnTo>
                  <a:pt x="f14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27"/>
                </a:lnTo>
                <a:lnTo>
                  <a:pt x="f33" y="f34"/>
                </a:lnTo>
                <a:lnTo>
                  <a:pt x="f35" y="f36"/>
                </a:lnTo>
                <a:lnTo>
                  <a:pt x="f37" y="f6"/>
                </a:lnTo>
                <a:lnTo>
                  <a:pt x="f38" y="f39"/>
                </a:lnTo>
                <a:lnTo>
                  <a:pt x="f40" y="f41"/>
                </a:lnTo>
                <a:lnTo>
                  <a:pt x="f42" y="f43"/>
                </a:lnTo>
                <a:lnTo>
                  <a:pt x="f5" y="f44"/>
                </a:lnTo>
                <a:lnTo>
                  <a:pt x="f45" y="f46"/>
                </a:lnTo>
                <a:lnTo>
                  <a:pt x="f47" y="f48"/>
                </a:lnTo>
                <a:lnTo>
                  <a:pt x="f49" y="f50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close/>
              </a:path>
            </a:pathLst>
          </a:custGeom>
          <a:solidFill>
            <a:srgbClr val="FFFF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611559" y="4005062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val 11462"/>
              <a:gd name="f8" fmla="val 4342"/>
              <a:gd name="f9" fmla="val 14790"/>
              <a:gd name="f10" fmla="val 14525"/>
              <a:gd name="f11" fmla="val 5777"/>
              <a:gd name="f12" fmla="val 18007"/>
              <a:gd name="f13" fmla="val 3172"/>
              <a:gd name="f14" fmla="val 16380"/>
              <a:gd name="f15" fmla="val 6532"/>
              <a:gd name="f16" fmla="val 6645"/>
              <a:gd name="f17" fmla="val 16985"/>
              <a:gd name="f18" fmla="val 9402"/>
              <a:gd name="f19" fmla="val 18270"/>
              <a:gd name="f20" fmla="val 11290"/>
              <a:gd name="f21" fmla="val 12310"/>
              <a:gd name="f22" fmla="val 18877"/>
              <a:gd name="f23" fmla="val 15632"/>
              <a:gd name="f24" fmla="val 14640"/>
              <a:gd name="f25" fmla="val 14350"/>
              <a:gd name="f26" fmla="val 14942"/>
              <a:gd name="f27" fmla="val 17370"/>
              <a:gd name="f28" fmla="val 12180"/>
              <a:gd name="f29" fmla="val 15935"/>
              <a:gd name="f30" fmla="val 11612"/>
              <a:gd name="f31" fmla="val 18842"/>
              <a:gd name="f32" fmla="val 9872"/>
              <a:gd name="f33" fmla="val 8700"/>
              <a:gd name="f34" fmla="val 19712"/>
              <a:gd name="f35" fmla="val 7527"/>
              <a:gd name="f36" fmla="val 18125"/>
              <a:gd name="f37" fmla="val 4917"/>
              <a:gd name="f38" fmla="val 4805"/>
              <a:gd name="f39" fmla="val 18240"/>
              <a:gd name="f40" fmla="val 1285"/>
              <a:gd name="f41" fmla="val 17825"/>
              <a:gd name="f42" fmla="val 3330"/>
              <a:gd name="f43" fmla="val 15370"/>
              <a:gd name="f44" fmla="val 12877"/>
              <a:gd name="f45" fmla="val 3935"/>
              <a:gd name="f46" fmla="val 11592"/>
              <a:gd name="f47" fmla="val 1172"/>
              <a:gd name="f48" fmla="val 8270"/>
              <a:gd name="f49" fmla="val 5372"/>
              <a:gd name="f50" fmla="val 7817"/>
              <a:gd name="f51" fmla="val 4502"/>
              <a:gd name="f52" fmla="val 3625"/>
              <a:gd name="f53" fmla="val 8550"/>
              <a:gd name="f54" fmla="val 6382"/>
              <a:gd name="f55" fmla="val 9722"/>
              <a:gd name="f56" fmla="val 1887"/>
              <a:gd name="f57" fmla="+- 0 0 -360"/>
              <a:gd name="f58" fmla="+- 0 0 -270"/>
              <a:gd name="f59" fmla="+- 0 0 -180"/>
              <a:gd name="f60" fmla="+- 0 0 -90"/>
              <a:gd name="f61" fmla="*/ f3 1 21600"/>
              <a:gd name="f62" fmla="*/ f4 1 21600"/>
              <a:gd name="f63" fmla="+- f6 0 f5"/>
              <a:gd name="f64" fmla="*/ f57 f0 1"/>
              <a:gd name="f65" fmla="*/ f58 f0 1"/>
              <a:gd name="f66" fmla="*/ f59 f0 1"/>
              <a:gd name="f67" fmla="*/ f60 f0 1"/>
              <a:gd name="f68" fmla="*/ f63 1 21600"/>
              <a:gd name="f69" fmla="*/ f63 9722 1"/>
              <a:gd name="f70" fmla="*/ f63 5372 1"/>
              <a:gd name="f71" fmla="*/ f63 11612 1"/>
              <a:gd name="f72" fmla="*/ f63 14640 1"/>
              <a:gd name="f73" fmla="*/ f63 1887 1"/>
              <a:gd name="f74" fmla="*/ f63 6382 1"/>
              <a:gd name="f75" fmla="*/ f63 12877 1"/>
              <a:gd name="f76" fmla="*/ f63 18842 1"/>
              <a:gd name="f77" fmla="*/ f63 15935 1"/>
              <a:gd name="f78" fmla="*/ f63 6645 1"/>
              <a:gd name="f79" fmla="*/ f64 1 f2"/>
              <a:gd name="f80" fmla="*/ f65 1 f2"/>
              <a:gd name="f81" fmla="*/ f66 1 f2"/>
              <a:gd name="f82" fmla="*/ f67 1 f2"/>
              <a:gd name="f83" fmla="*/ f69 1 21600"/>
              <a:gd name="f84" fmla="*/ f70 1 21600"/>
              <a:gd name="f85" fmla="*/ f71 1 21600"/>
              <a:gd name="f86" fmla="*/ f72 1 21600"/>
              <a:gd name="f87" fmla="*/ f73 1 21600"/>
              <a:gd name="f88" fmla="*/ f74 1 21600"/>
              <a:gd name="f89" fmla="*/ f75 1 21600"/>
              <a:gd name="f90" fmla="*/ f76 1 21600"/>
              <a:gd name="f91" fmla="*/ f77 1 21600"/>
              <a:gd name="f92" fmla="*/ f78 1 21600"/>
              <a:gd name="f93" fmla="*/ f5 1 f68"/>
              <a:gd name="f94" fmla="*/ f6 1 f68"/>
              <a:gd name="f95" fmla="+- f79 0 f1"/>
              <a:gd name="f96" fmla="+- f80 0 f1"/>
              <a:gd name="f97" fmla="+- f81 0 f1"/>
              <a:gd name="f98" fmla="+- f82 0 f1"/>
              <a:gd name="f99" fmla="*/ f83 1 f68"/>
              <a:gd name="f100" fmla="*/ f87 1 f68"/>
              <a:gd name="f101" fmla="*/ f89 1 f68"/>
              <a:gd name="f102" fmla="*/ f85 1 f68"/>
              <a:gd name="f103" fmla="*/ f90 1 f68"/>
              <a:gd name="f104" fmla="*/ f92 1 f68"/>
              <a:gd name="f105" fmla="*/ f84 1 f68"/>
              <a:gd name="f106" fmla="*/ f86 1 f68"/>
              <a:gd name="f107" fmla="*/ f88 1 f68"/>
              <a:gd name="f108" fmla="*/ f91 1 f68"/>
              <a:gd name="f109" fmla="*/ f93 f61 1"/>
              <a:gd name="f110" fmla="*/ f94 f61 1"/>
              <a:gd name="f111" fmla="*/ f105 f61 1"/>
              <a:gd name="f112" fmla="*/ f106 f61 1"/>
              <a:gd name="f113" fmla="*/ f108 f62 1"/>
              <a:gd name="f114" fmla="*/ f107 f62 1"/>
              <a:gd name="f115" fmla="*/ f99 f61 1"/>
              <a:gd name="f116" fmla="*/ f100 f62 1"/>
              <a:gd name="f117" fmla="*/ f101 f62 1"/>
              <a:gd name="f118" fmla="*/ f102 f61 1"/>
              <a:gd name="f119" fmla="*/ f103 f62 1"/>
              <a:gd name="f120" fmla="*/ f104 f6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5">
                <a:pos x="f115" y="f116"/>
              </a:cxn>
              <a:cxn ang="f96">
                <a:pos x="f109" y="f117"/>
              </a:cxn>
              <a:cxn ang="f97">
                <a:pos x="f118" y="f119"/>
              </a:cxn>
              <a:cxn ang="f98">
                <a:pos x="f110" y="f120"/>
              </a:cxn>
            </a:cxnLst>
            <a:rect l="f111" t="f114" r="f112" b="f113"/>
            <a:pathLst>
              <a:path w="21600" h="21600">
                <a:moveTo>
                  <a:pt x="f7" y="f8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6" y="f16"/>
                </a:lnTo>
                <a:lnTo>
                  <a:pt x="f17" y="f18"/>
                </a:lnTo>
                <a:lnTo>
                  <a:pt x="f19" y="f20"/>
                </a:lnTo>
                <a:lnTo>
                  <a:pt x="f14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27"/>
                </a:lnTo>
                <a:lnTo>
                  <a:pt x="f33" y="f34"/>
                </a:lnTo>
                <a:lnTo>
                  <a:pt x="f35" y="f36"/>
                </a:lnTo>
                <a:lnTo>
                  <a:pt x="f37" y="f6"/>
                </a:lnTo>
                <a:lnTo>
                  <a:pt x="f38" y="f39"/>
                </a:lnTo>
                <a:lnTo>
                  <a:pt x="f40" y="f41"/>
                </a:lnTo>
                <a:lnTo>
                  <a:pt x="f42" y="f43"/>
                </a:lnTo>
                <a:lnTo>
                  <a:pt x="f5" y="f44"/>
                </a:lnTo>
                <a:lnTo>
                  <a:pt x="f45" y="f46"/>
                </a:lnTo>
                <a:lnTo>
                  <a:pt x="f47" y="f48"/>
                </a:lnTo>
                <a:lnTo>
                  <a:pt x="f49" y="f50"/>
                </a:lnTo>
                <a:lnTo>
                  <a:pt x="f51" y="f52"/>
                </a:lnTo>
                <a:lnTo>
                  <a:pt x="f53" y="f54"/>
                </a:lnTo>
                <a:lnTo>
                  <a:pt x="f55" y="f56"/>
                </a:lnTo>
                <a:close/>
              </a:path>
            </a:pathLst>
          </a:custGeom>
          <a:solidFill>
            <a:srgbClr val="FFFF00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71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215383"/>
            <a:ext cx="4550233" cy="333165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580107" y="836712"/>
            <a:ext cx="2880325" cy="1015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Смочили ватную палочку в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моющем </a:t>
            </a:r>
            <a:r>
              <a:rPr lang="ru-RU" sz="2000" b="1" i="0" u="none" strike="noStrike" kern="1200" cap="all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средстве-</a:t>
            </a:r>
            <a:endParaRPr lang="ru-RU" sz="2000" b="1" i="0" u="none" strike="noStrike" kern="1200" cap="all" baseline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FillTx/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6118" y="4221088"/>
            <a:ext cx="3529818" cy="132343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И вставили в середину тарелки….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Краски начали быстро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i="0" u="none" strike="noStrike" kern="1200" cap="all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FillTx/>
                <a:latin typeface="Calibri"/>
              </a:rPr>
              <a:t>смешиваться</a:t>
            </a:r>
            <a:endParaRPr lang="ru-RU" sz="2000" b="1" i="0" u="none" strike="noStrike" kern="1200" cap="all" baseline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FillTx/>
              <a:latin typeface="Calibri"/>
            </a:endParaRPr>
          </a:p>
        </p:txBody>
      </p:sp>
      <p:pic>
        <p:nvPicPr>
          <p:cNvPr id="2" name="Рисунок 1" descr="IMG_271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4" y="548679"/>
            <a:ext cx="4752529" cy="3168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125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№1Тайнописание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рпамроп</cp:lastModifiedBy>
  <cp:revision>20</cp:revision>
  <dcterms:created xsi:type="dcterms:W3CDTF">2014-11-14T14:47:52Z</dcterms:created>
  <dcterms:modified xsi:type="dcterms:W3CDTF">2019-12-02T18:51:29Z</dcterms:modified>
</cp:coreProperties>
</file>