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149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685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3280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9991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3901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864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361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3181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583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003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401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69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740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2447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191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8951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18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25C3695-0202-4490-A1AD-5ACCB894AA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472C0B7-E340-452A-BC71-185FD4C30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848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Объемная аппликация «Новогодняя елка»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Воспитатель :</a:t>
            </a:r>
            <a:r>
              <a:rPr lang="ru-RU" sz="4000" dirty="0" err="1" smtClean="0"/>
              <a:t>Лавренова</a:t>
            </a:r>
            <a:r>
              <a:rPr lang="ru-RU" sz="4000" dirty="0" smtClean="0"/>
              <a:t> Анна Анатольевна.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11466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892" y="365125"/>
            <a:ext cx="10515600" cy="1325563"/>
          </a:xfrm>
        </p:spPr>
        <p:txBody>
          <a:bodyPr/>
          <a:lstStyle/>
          <a:p>
            <a:r>
              <a:rPr lang="ru-RU" dirty="0" smtClean="0"/>
              <a:t>Вот такие работы у нас получились!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652" y="1943100"/>
            <a:ext cx="4113848" cy="49149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640" y="1943100"/>
            <a:ext cx="4229100" cy="468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494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794" y="2560638"/>
            <a:ext cx="4415611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944" y="2560638"/>
            <a:ext cx="4415611" cy="3309937"/>
          </a:xfrm>
        </p:spPr>
      </p:pic>
    </p:spTree>
    <p:extLst>
      <p:ext uri="{BB962C8B-B14F-4D97-AF65-F5344CB8AC3E}">
        <p14:creationId xmlns:p14="http://schemas.microsoft.com/office/powerpoint/2010/main" val="3333379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57625" y="2325052"/>
            <a:ext cx="3333750" cy="4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247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457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12" r="2591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84926" y="987425"/>
            <a:ext cx="3787099" cy="4873625"/>
          </a:xfrm>
        </p:spPr>
        <p:txBody>
          <a:bodyPr>
            <a:noAutofit/>
          </a:bodyPr>
          <a:lstStyle/>
          <a:p>
            <a:r>
              <a:rPr lang="ru-RU" sz="2800" dirty="0"/>
              <a:t>Что понадобится для аппликации? Цветная бумага </a:t>
            </a:r>
            <a:r>
              <a:rPr lang="ru-RU" sz="2800" dirty="0" smtClean="0"/>
              <a:t>любого </a:t>
            </a:r>
            <a:r>
              <a:rPr lang="ru-RU" sz="2800" dirty="0"/>
              <a:t>цвета для елки; Немного коричневой бумаги, чтобы сделать ствол; Картон желаемого цвета, на который нужно будет приклеить елочку; Ножницы, простой карандаш, линейка, </a:t>
            </a:r>
            <a:r>
              <a:rPr lang="ru-RU" sz="2800" dirty="0" smtClean="0"/>
              <a:t>клей-карандаш</a:t>
            </a:r>
            <a:r>
              <a:rPr lang="ru-RU" sz="2800" dirty="0"/>
              <a:t>.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19205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029" y="187325"/>
            <a:ext cx="3755072" cy="1327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377554"/>
            <a:ext cx="5470525" cy="410289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4380" y="987425"/>
            <a:ext cx="4017645" cy="4881563"/>
          </a:xfrm>
        </p:spPr>
        <p:txBody>
          <a:bodyPr>
            <a:noAutofit/>
          </a:bodyPr>
          <a:lstStyle/>
          <a:p>
            <a:r>
              <a:rPr lang="ru-RU" sz="3200" dirty="0"/>
              <a:t>Чтобы сделать елочку, понадобится бумага квадратной формы. Для этого можно  сложить бумагу А4, направив один из уголков к противоположной стороне. См. фото.</a:t>
            </a:r>
            <a:br>
              <a:rPr lang="ru-RU" sz="32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73885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440" y="1257300"/>
            <a:ext cx="4091940" cy="37490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>Затем полосу слева отрезают, и получится ровный квадрат. </a:t>
            </a:r>
          </a:p>
        </p:txBody>
      </p:sp>
    </p:spTree>
    <p:extLst>
      <p:ext uri="{BB962C8B-B14F-4D97-AF65-F5344CB8AC3E}">
        <p14:creationId xmlns:p14="http://schemas.microsoft.com/office/powerpoint/2010/main" val="1653777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380" y="457200"/>
            <a:ext cx="4017645" cy="914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377554"/>
            <a:ext cx="5470525" cy="410289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60120" y="777240"/>
            <a:ext cx="3811905" cy="509174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. </a:t>
            </a:r>
            <a:r>
              <a:rPr lang="ru-RU" sz="2400" dirty="0"/>
              <a:t>Сложите его вдвое, уголок к уголку, чтобы получился треугольник. Дальше можно сразу разрезать нижнюю сторону на мелкие полосы, но детям лучше начертить линии, чтобы они вырезали все правильно и ровно. На фото видна линия вдоль сгиба, определяющая ту область, до которой нужно разрезать полосы. Также начерчены и сами полосы, шириной до 1,5 см.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82341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840" y="457200"/>
            <a:ext cx="3766185" cy="4572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377554"/>
            <a:ext cx="5470525" cy="410289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5840" y="987425"/>
            <a:ext cx="3325813" cy="4630103"/>
          </a:xfrm>
        </p:spPr>
        <p:txBody>
          <a:bodyPr/>
          <a:lstStyle/>
          <a:p>
            <a:r>
              <a:rPr lang="ru-RU" sz="3600" dirty="0"/>
              <a:t>Аккуратно разрежьте все </a:t>
            </a:r>
            <a:r>
              <a:rPr lang="ru-RU" sz="3600" dirty="0" err="1"/>
              <a:t>полосочки</a:t>
            </a:r>
            <a:r>
              <a:rPr lang="ru-RU" sz="3600" dirty="0"/>
              <a:t>, не выходя дальше нарисованной линии. Сгиб сверху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99292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700" y="457200"/>
            <a:ext cx="3743325" cy="914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377554"/>
            <a:ext cx="5470525" cy="410289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28700" y="987425"/>
            <a:ext cx="3743325" cy="4881563"/>
          </a:xfrm>
        </p:spPr>
        <p:txBody>
          <a:bodyPr>
            <a:normAutofit/>
          </a:bodyPr>
          <a:lstStyle/>
          <a:p>
            <a:r>
              <a:rPr lang="ru-RU" sz="4000" dirty="0"/>
              <a:t>Разверните бумагу, как видно, по бокам получились ровные полосы, сходящиеся к центру</a:t>
            </a:r>
          </a:p>
        </p:txBody>
      </p:sp>
    </p:spTree>
    <p:extLst>
      <p:ext uri="{BB962C8B-B14F-4D97-AF65-F5344CB8AC3E}">
        <p14:creationId xmlns:p14="http://schemas.microsoft.com/office/powerpoint/2010/main" val="445139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580" y="457200"/>
            <a:ext cx="3560445" cy="457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647" y="982663"/>
            <a:ext cx="3669506" cy="48926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37260" y="987424"/>
            <a:ext cx="3834765" cy="5116195"/>
          </a:xfrm>
        </p:spPr>
        <p:txBody>
          <a:bodyPr>
            <a:normAutofit/>
          </a:bodyPr>
          <a:lstStyle/>
          <a:p>
            <a:r>
              <a:rPr lang="ru-RU" sz="2800" dirty="0"/>
              <a:t>Теперь нужно каждую из полосок приклеить в средину, равняясь по линии сгиба. Приклеивать можно по-разному, сначала одну сторону, а затем вторую. Или же одну полосу с одной стороны, а затем полосу с другой. </a:t>
            </a:r>
          </a:p>
        </p:txBody>
      </p:sp>
    </p:spTree>
    <p:extLst>
      <p:ext uri="{BB962C8B-B14F-4D97-AF65-F5344CB8AC3E}">
        <p14:creationId xmlns:p14="http://schemas.microsoft.com/office/powerpoint/2010/main" val="3943038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2057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38" y="1377554"/>
            <a:ext cx="5470525" cy="410289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 </a:t>
            </a:r>
            <a:r>
              <a:rPr lang="ru-RU" sz="2800" dirty="0"/>
              <a:t>Все полосы </a:t>
            </a:r>
            <a:r>
              <a:rPr lang="ru-RU" sz="2800" dirty="0" smtClean="0"/>
              <a:t>приклеили. Вырежем звездочку и приклеим к нашей елочке. Острый </a:t>
            </a:r>
            <a:r>
              <a:rPr lang="ru-RU" sz="2800" dirty="0"/>
              <a:t>кончик в самом низу нужно подвернуть вверх и приклеить с обратной стороны ствол. Это обычный небольшой прямоугольник из коричневого картона или бумаги</a:t>
            </a:r>
            <a:r>
              <a:rPr lang="ru-RU" sz="2800" dirty="0" smtClean="0"/>
              <a:t>. </a:t>
            </a:r>
            <a:r>
              <a:rPr lang="ru-RU" sz="2800" dirty="0"/>
              <a:t>П</a:t>
            </a:r>
            <a:r>
              <a:rPr lang="ru-RU" sz="2800" dirty="0" smtClean="0"/>
              <a:t>олучилась вот такая елочка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9101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66</TotalTime>
  <Words>247</Words>
  <Application>Microsoft Office PowerPoint</Application>
  <PresentationFormat>Широкоэкранный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Garamond</vt:lpstr>
      <vt:lpstr>Натуральные материалы</vt:lpstr>
      <vt:lpstr>Объемная аппликация «Новогодняя елка»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Вот такие работы у нас получились!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Объемная аппликация «Новогодняя елка»</dc:title>
  <dc:creator>uzer1</dc:creator>
  <cp:lastModifiedBy>uzer1</cp:lastModifiedBy>
  <cp:revision>7</cp:revision>
  <dcterms:created xsi:type="dcterms:W3CDTF">2019-12-02T11:00:01Z</dcterms:created>
  <dcterms:modified xsi:type="dcterms:W3CDTF">2019-12-02T12:09:45Z</dcterms:modified>
</cp:coreProperties>
</file>