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D07F9C8-EC15-4352-9D22-8579E8B7DA80}" type="datetimeFigureOut">
              <a:rPr lang="ru-RU" smtClean="0"/>
              <a:pPr/>
              <a:t>09.04.2010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8E8A4A-99CB-4A78-AFBB-CF6A03566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71546"/>
            <a:ext cx="8458200" cy="1470025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что такое пиксель</a:t>
            </a:r>
            <a:endParaRPr lang="ru-RU" sz="6000" i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кошка пиксе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8177">
            <a:off x="4748378" y="3641245"/>
            <a:ext cx="3179121" cy="2291770"/>
          </a:xfrm>
          <a:prstGeom prst="round2Diag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5572140"/>
            <a:ext cx="80443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Приветствия на трибунах стадиона из цветных</a:t>
            </a:r>
          </a:p>
          <a:p>
            <a:r>
              <a:rPr lang="ru-RU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щитов или флажков, которые </a:t>
            </a:r>
          </a:p>
          <a:p>
            <a:r>
              <a:rPr lang="ru-RU" sz="2400" b="1" i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                                      поднимают </a:t>
            </a:r>
            <a:r>
              <a:rPr lang="ru-RU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болельщики</a:t>
            </a:r>
            <a:endParaRPr lang="ru-RU" sz="2400" b="1" i="1" dirty="0">
              <a:solidFill>
                <a:schemeClr val="accent1">
                  <a:lumMod val="60000"/>
                  <a:lumOff val="4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реклама на стадионах.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071810"/>
            <a:ext cx="3550049" cy="2357454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рекламма стадио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46371">
            <a:off x="5327035" y="368461"/>
            <a:ext cx="3185965" cy="2389473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стадион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14857">
            <a:off x="623649" y="464923"/>
            <a:ext cx="2869658" cy="2300108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642918"/>
            <a:ext cx="75724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Когда вы рассматриваете и редактируете рисунок в</a:t>
            </a:r>
          </a:p>
          <a:p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Крупном масштабе, удобно отделить пиксели друг от друга. Для этого надо выбрать команду меню</a:t>
            </a:r>
          </a:p>
          <a:p>
            <a:r>
              <a:rPr lang="ru-RU" sz="2400" i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        Вид</a:t>
            </a:r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i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Масштаб</a:t>
            </a:r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i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Показать сетку</a:t>
            </a:r>
            <a:r>
              <a:rPr lang="ru-RU" sz="2400" i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i="1" dirty="0" smtClean="0"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Рабочее поле станет похоже на клеточный лист, где каждая клеточка будет обозначать один </a:t>
            </a:r>
            <a:r>
              <a:rPr lang="ru-RU" sz="24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Пиксель</a:t>
            </a:r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. </a:t>
            </a:r>
            <a:endParaRPr lang="ru-RU" sz="24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71670" y="2000240"/>
            <a:ext cx="28575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000496" y="2000240"/>
            <a:ext cx="28575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500174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Если вы хотите одновременно видеть увеличенное и обычное изображение, используйте команду </a:t>
            </a:r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меню</a:t>
            </a:r>
          </a:p>
          <a:p>
            <a:r>
              <a:rPr lang="ru-RU" sz="2400" i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         Вид</a:t>
            </a:r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i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Масштаб</a:t>
            </a:r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i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Показать </a:t>
            </a:r>
            <a:r>
              <a:rPr lang="ru-RU" sz="2400" i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эскиз</a:t>
            </a:r>
            <a:endParaRPr lang="ru-RU" sz="2400" i="1" dirty="0" smtClean="0"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143108" y="2857496"/>
            <a:ext cx="28575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071934" y="2857496"/>
            <a:ext cx="28575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уп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14230">
            <a:off x="832323" y="842578"/>
            <a:ext cx="1520263" cy="1520263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телескоп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75962">
            <a:off x="5301548" y="585212"/>
            <a:ext cx="2214578" cy="2249001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714348" y="2643182"/>
            <a:ext cx="2440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УВЕЛИЧИТЕЛЬНОЕ</a:t>
            </a:r>
          </a:p>
          <a:p>
            <a:r>
              <a:rPr lang="ru-RU" b="1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СТЕКЛО    (ЛУПА)</a:t>
            </a:r>
            <a:endParaRPr lang="ru-RU" b="1" i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3636" y="3214686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ТЕЛЕСКОП</a:t>
            </a:r>
            <a:endParaRPr lang="ru-RU" b="1" i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ескоп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4071942"/>
            <a:ext cx="2286016" cy="1775914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3428992" y="6143644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ТЕЛЕСКОП</a:t>
            </a:r>
            <a:endParaRPr lang="ru-RU" b="1" i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229600" cy="32861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Любое изображение на экране монитора состоит из маленьких светящихся точек.</a:t>
            </a:r>
            <a:r>
              <a:rPr lang="ru-RU" sz="105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05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Они настолько малы, что их трудно различить невооруженным глазом. </a:t>
            </a:r>
            <a:r>
              <a:rPr lang="ru-RU" sz="105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05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хорошем экране они сливаются в единое изображение.</a:t>
            </a:r>
            <a:endParaRPr lang="ru-RU" sz="2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пиксель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4453">
            <a:off x="5210265" y="4212375"/>
            <a:ext cx="2122820" cy="2122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Чтобы увидеть в деталях компьютерный рисунок используют инструмент    </a:t>
            </a: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МАСШТАБ</a:t>
            </a:r>
            <a:endParaRPr lang="ru-RU" sz="2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Копия Изображение 0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785926"/>
            <a:ext cx="5364480" cy="466344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cxnSp>
        <p:nvCxnSpPr>
          <p:cNvPr id="5" name="Прямая со стрелкой 4"/>
          <p:cNvCxnSpPr/>
          <p:nvPr/>
        </p:nvCxnSpPr>
        <p:spPr>
          <a:xfrm>
            <a:off x="1928794" y="2643182"/>
            <a:ext cx="1000132" cy="428628"/>
          </a:xfrm>
          <a:prstGeom prst="straightConnector1">
            <a:avLst/>
          </a:prstGeom>
          <a:ln w="38100"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0034" y="2928934"/>
            <a:ext cx="149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ИНСТРУМЕНТ</a:t>
            </a:r>
          </a:p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МАСШТАБ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57166"/>
            <a:ext cx="3414582" cy="2712655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285720" y="928670"/>
            <a:ext cx="20265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Arial Narrow" pitchFamily="34" charset="0"/>
              </a:rPr>
              <a:t>Рисунок в</a:t>
            </a:r>
          </a:p>
          <a:p>
            <a:r>
              <a:rPr lang="ru-RU" sz="2400" b="1" i="1" dirty="0" smtClean="0">
                <a:latin typeface="Arial Narrow" pitchFamily="34" charset="0"/>
              </a:rPr>
              <a:t> натуральную</a:t>
            </a:r>
          </a:p>
          <a:p>
            <a:r>
              <a:rPr lang="ru-RU" sz="2400" b="1" i="1" dirty="0" smtClean="0">
                <a:latin typeface="Arial Narrow" pitchFamily="34" charset="0"/>
              </a:rPr>
              <a:t>величину</a:t>
            </a:r>
            <a:endParaRPr lang="ru-RU" sz="2400" b="1" i="1" dirty="0">
              <a:latin typeface="Arial Narrow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285984" y="1071546"/>
            <a:ext cx="928694" cy="857256"/>
          </a:xfrm>
          <a:prstGeom prst="straightConnector1">
            <a:avLst/>
          </a:prstGeom>
          <a:ln w="38100">
            <a:tailEnd type="arrow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72330" y="1214422"/>
            <a:ext cx="18485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Arial Narrow" pitchFamily="34" charset="0"/>
              </a:rPr>
              <a:t>Увеличенное</a:t>
            </a:r>
          </a:p>
          <a:p>
            <a:r>
              <a:rPr lang="ru-RU" sz="2400" b="1" i="1" dirty="0" smtClean="0">
                <a:latin typeface="Arial Narrow" pitchFamily="34" charset="0"/>
              </a:rPr>
              <a:t>изображение</a:t>
            </a:r>
            <a:endParaRPr lang="ru-RU" sz="2400" b="1" i="1" dirty="0">
              <a:latin typeface="Arial Narrow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6286512" y="2214554"/>
            <a:ext cx="1000132" cy="357190"/>
          </a:xfrm>
          <a:prstGeom prst="straightConnector1">
            <a:avLst/>
          </a:prstGeom>
          <a:ln w="38100"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57224" y="3929066"/>
            <a:ext cx="73577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Рисунок состоит из маленьких </a:t>
            </a:r>
          </a:p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квадратных точек разного цвета.</a:t>
            </a:r>
          </a:p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Эти точки называются    </a:t>
            </a:r>
            <a:r>
              <a:rPr lang="ru-RU" sz="2800" b="1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ПИКСЕЛЯМИ</a:t>
            </a:r>
            <a:endParaRPr lang="ru-RU" sz="2800" b="1" i="1" u="sng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785794"/>
            <a:ext cx="7034784" cy="5291328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pPr algn="l"/>
            <a:r>
              <a:rPr lang="ru-RU" sz="2400" i="1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Если  рисунок  увеличить,  можно  изменить</a:t>
            </a:r>
            <a:br>
              <a:rPr lang="ru-RU" sz="2400" i="1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каждый  пиксель  по  отдельности,  используя</a:t>
            </a:r>
            <a:br>
              <a:rPr lang="ru-RU" sz="2400" i="1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инструменты  графического  редактора.</a:t>
            </a:r>
            <a:endParaRPr lang="ru-RU" sz="2400" i="1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рыбка пиксе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928802"/>
            <a:ext cx="2012634" cy="1630575"/>
          </a:xfrm>
          <a:prstGeom prst="round2Diag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286116" y="3143248"/>
            <a:ext cx="4399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Чтобы увеличить масштаб </a:t>
            </a:r>
          </a:p>
          <a:p>
            <a:r>
              <a:rPr lang="ru-RU" sz="2400" b="1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       </a:t>
            </a:r>
            <a:r>
              <a:rPr lang="ru-RU" sz="2400" b="1" u="sng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изображения:</a:t>
            </a:r>
            <a:endParaRPr lang="ru-RU" sz="2400" b="1" u="sng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4286256"/>
            <a:ext cx="564360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ial Narrow" pitchFamily="34" charset="0"/>
              </a:rPr>
              <a:t>   </a:t>
            </a:r>
            <a:r>
              <a:rPr lang="ru-RU" sz="2000" b="1" i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выберите инструмент  МАСШТАБ – указатель</a:t>
            </a:r>
          </a:p>
          <a:p>
            <a:r>
              <a:rPr lang="ru-RU" sz="2000" b="1" i="1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</a:t>
            </a:r>
            <a:r>
              <a:rPr lang="ru-RU" sz="2000" b="1" i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   мыши примет вид увеличительного стекла в </a:t>
            </a:r>
          </a:p>
          <a:p>
            <a:r>
              <a:rPr lang="ru-RU" sz="2000" b="1" i="1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</a:t>
            </a:r>
            <a:r>
              <a:rPr lang="ru-RU" sz="2000" b="1" i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   рамке;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</a:t>
            </a:r>
            <a:r>
              <a:rPr lang="ru-RU" sz="2000" b="1" i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 щелкните левой кнопкой мыши в нужной части</a:t>
            </a:r>
          </a:p>
          <a:p>
            <a:r>
              <a:rPr lang="ru-RU" sz="2000" b="1" i="1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</a:t>
            </a:r>
            <a:r>
              <a:rPr lang="ru-RU" sz="2000" b="1" i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    рисунка</a:t>
            </a:r>
            <a:endParaRPr lang="ru-RU" sz="2000" b="1" i="1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428604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Изображение, построенное из отдельных цветных элементов, вы можете увидеть не только на компьютере.</a:t>
            </a:r>
            <a:endParaRPr lang="ru-RU" sz="2400" b="1" i="1" dirty="0">
              <a:solidFill>
                <a:schemeClr val="accent1">
                  <a:lumMod val="60000"/>
                  <a:lumOff val="4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мозаик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928802"/>
            <a:ext cx="1428760" cy="2898934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мозаика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326599"/>
            <a:ext cx="2143140" cy="2910159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пиксель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3357562"/>
            <a:ext cx="1804990" cy="2327487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1000100" y="6000768"/>
            <a:ext cx="6154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Мозаичные картины из цветных стекол</a:t>
            </a:r>
            <a:endParaRPr lang="ru-RU" sz="2400" i="1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ветовая реклама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92468">
            <a:off x="5329952" y="1328284"/>
            <a:ext cx="2800242" cy="282617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" name="Рисунок 3" descr="световая реклама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79537">
            <a:off x="1018076" y="1016559"/>
            <a:ext cx="2835295" cy="2881398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642910" y="4929198"/>
            <a:ext cx="76311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Рекламные щиты, изображения на которых</a:t>
            </a:r>
          </a:p>
          <a:p>
            <a:r>
              <a:rPr lang="ru-RU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состоят  из разноцветных горящих лампочек</a:t>
            </a:r>
            <a:endParaRPr lang="ru-RU" sz="2400" b="1" i="1" dirty="0">
              <a:solidFill>
                <a:schemeClr val="accent1">
                  <a:lumMod val="60000"/>
                  <a:lumOff val="4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247</TotalTime>
  <Words>200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что такое пиксель</vt:lpstr>
      <vt:lpstr>Слайд 2</vt:lpstr>
      <vt:lpstr>Любое изображение на экране монитора состоит из маленьких светящихся точек.  Они настолько малы, что их трудно различить невооруженным глазом.   На хорошем экране они сливаются в единое изображение.</vt:lpstr>
      <vt:lpstr>Чтобы увидеть в деталях компьютерный рисунок используют инструмент    МАСШТАБ</vt:lpstr>
      <vt:lpstr>Слайд 5</vt:lpstr>
      <vt:lpstr>Слайд 6</vt:lpstr>
      <vt:lpstr>Если  рисунок  увеличить,  можно  изменить каждый  пиксель  по  отдельности,  используя инструменты  графического  редактора.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пиксель</dc:title>
  <dc:creator>user</dc:creator>
  <cp:lastModifiedBy>user</cp:lastModifiedBy>
  <cp:revision>35</cp:revision>
  <dcterms:created xsi:type="dcterms:W3CDTF">2010-01-29T06:37:42Z</dcterms:created>
  <dcterms:modified xsi:type="dcterms:W3CDTF">2010-04-09T07:28:47Z</dcterms:modified>
</cp:coreProperties>
</file>