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05978" y="67353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00B050"/>
                </a:solidFill>
              </a:rPr>
              <a:t>Лэпбук</a:t>
            </a:r>
            <a:r>
              <a:rPr lang="ru-RU" sz="2800" dirty="0" smtClean="0">
                <a:solidFill>
                  <a:srgbClr val="00B050"/>
                </a:solidFill>
              </a:rPr>
              <a:t> «Мир оригами»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1029" name="Picture 5" descr="C:\Users\Evgeniy\Desktop\мама\IMG-20191202-WA00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4845221" cy="487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094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Evgeniy\Desktop\мама\IMG-20191202-WA001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663735"/>
            <a:ext cx="7539014" cy="528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003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Evgeniy\Desktop\мама\IMG-20191202-WA000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48680"/>
            <a:ext cx="4230216" cy="532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Evgeniy\Desktop\мама\IMG-20191202-WA000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0453" y="563303"/>
            <a:ext cx="4248472" cy="529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2146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Evgeniy</dc:creator>
  <cp:lastModifiedBy>Evgeniy</cp:lastModifiedBy>
  <cp:revision>1</cp:revision>
  <dcterms:created xsi:type="dcterms:W3CDTF">2019-12-02T07:11:58Z</dcterms:created>
  <dcterms:modified xsi:type="dcterms:W3CDTF">2019-12-02T07:23:08Z</dcterms:modified>
</cp:coreProperties>
</file>