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857364"/>
            <a:ext cx="7406640" cy="147218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 рубашка в поле выросла»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500570"/>
            <a:ext cx="7406640" cy="1752600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Константин Ушинский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3357586" cy="6369072"/>
          </a:xfrm>
        </p:spPr>
        <p:txBody>
          <a:bodyPr>
            <a:normAutofit/>
          </a:bodyPr>
          <a:lstStyle/>
          <a:p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Вытрепавши, стали лён чесать железным гребнем, пока не сделался мягким и шелковистым.</a:t>
            </a:r>
            <a:b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— Славная у тебя рубашка будет, — опять сказали Тане сёстры.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1714488"/>
            <a:ext cx="470647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3929090" cy="6154758"/>
          </a:xfrm>
        </p:spPr>
        <p:txBody>
          <a:bodyPr>
            <a:normAutofit/>
          </a:bodyPr>
          <a:lstStyle/>
          <a:p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Но Таня подумала: «Где же тут рубашка? Это похоже на волоски Васи, а не на рубашку».</a:t>
            </a:r>
            <a:b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Настали длинные зимние вечера. Сёстры Тани надели лён на гребни и стали из него нитки прясть.</a:t>
            </a:r>
            <a:b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«Это нитки, — думает Таня, — а где же рубашечка?»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1857364"/>
            <a:ext cx="474367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3429024" cy="6369072"/>
          </a:xfrm>
        </p:spPr>
        <p:txBody>
          <a:bodyPr>
            <a:normAutofit/>
          </a:bodyPr>
          <a:lstStyle/>
          <a:p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Прошли зима, весна и лето — настала осень. Мать установила в избе кросна, натянула на них основу и начала ткать. Забегал проворно челнок между нитками, и тут уж Таня сама увидала, что из ниток выходит холст.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1857364"/>
            <a:ext cx="473432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3929090" cy="6154758"/>
          </a:xfrm>
        </p:spPr>
        <p:txBody>
          <a:bodyPr>
            <a:normAutofit/>
          </a:bodyPr>
          <a:lstStyle/>
          <a:p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Когда холст был готов, стали его на морозе морозить, по снегу расстилать, а весной расстилали его по траве, на солнышке, и взбрызгивали водой. Сделался холст из серого белым, как кипень.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1785926"/>
            <a:ext cx="471571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3786214" cy="6226196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Настала опять зима. Накроила из холста мать рубашек.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Принялись сёстры рубашки шить и к Рождеству надели на Таню и Васю новые, белые как снег рубашечки.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1857364"/>
            <a:ext cx="4725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358246" cy="25828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рассказу здесь конец, а кто слушал молодец.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54" y="2571744"/>
            <a:ext cx="2857520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2651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Подготовила презентацию по рассказу.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квалификационной категории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МДОУ «Детский сад №76» г Энгельс: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Минаева Е.А.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4572032" cy="6215106"/>
          </a:xfrm>
        </p:spPr>
        <p:txBody>
          <a:bodyPr wrap="square"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Видела Таня, как отец её горстями разбрасывал по полю маленькие блестящие зёрна, и спрашивает: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Что ты, тятя, делаешь?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—А вот сею ленок, дочка. Вырастет рубашка тебе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Васютке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2214554"/>
            <a:ext cx="47625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5214974" cy="5869006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Задумалась Таня: никогда она не видела, чтобы рубашки в поле росли.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Недели через две покрылась полоска зелёной шелковистой травкой и подумала Таня: «Хорошо, если бы у меня была такая рубашечка».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1785926"/>
            <a:ext cx="358405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3643338" cy="6154758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Раза два мать и сёстры Тани приходили полоску полоть и всякий раз говорили девочке: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— Славная у тебя рубашечка будет!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1857364"/>
            <a:ext cx="474367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3357586" cy="6154758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Прошло ещё несколько недель: травка на полоске поднялась, и на ней показались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цветочки.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«У братца Васи такие глазки, — подумала Таня, — но рубашечек таких я ни на ком не видала».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1785926"/>
            <a:ext cx="475306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3643338" cy="6369072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Когда цветочки опали, то на место их показались зелёные головки. Когда головки забурели и подсохли, мать и сёстры Тани повыдергали весь лён с корнем, навязали снопиков и поставили их на поле просохнуть.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1857364"/>
            <a:ext cx="474367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3500462" cy="6226196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Когда лён просох, то стали у него головки отрезывать, а потом потопили в речке безголовые пучки и ещё камнем сверху завалили, чтобы не всплыл.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Печально смотрела Таня, как её рубашечку топят.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А сёстры тут ей опять сказали: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— Славная у тебя, Таня, рубашечка будет. 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1785926"/>
            <a:ext cx="473432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4071966" cy="6226196"/>
          </a:xfrm>
        </p:spPr>
        <p:txBody>
          <a:bodyPr>
            <a:normAutofit/>
          </a:bodyPr>
          <a:lstStyle/>
          <a:p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Недели через две вынули лён из речки, просушили и стали колотить, сначала доской на гумне.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1714488"/>
            <a:ext cx="427099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3286148" cy="6297634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Потом трепалом на дворе, так что от бедного льна летела кострика во все стороны.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к рубашка в поле выросла - Ушинский К.Д.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785926"/>
            <a:ext cx="424831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307</Words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Сказка «Как рубашка в поле выросла» </vt:lpstr>
      <vt:lpstr>Видела Таня, как отец её горстями разбрасывал по полю маленькие блестящие зёрна, и спрашивает: — Что ты, тятя, делаешь? —А вот сею ленок, дочка. Вырастет рубашка тебе и Васютке.  </vt:lpstr>
      <vt:lpstr>Задумалась Таня: никогда она не видела, чтобы рубашки в поле росли. Недели через две покрылась полоска зелёной шелковистой травкой и подумала Таня: «Хорошо, если бы у меня была такая рубашечка». </vt:lpstr>
      <vt:lpstr>Раза два мать и сёстры Тани приходили полоску полоть и всякий раз говорили девочке: — Славная у тебя рубашечка будет! </vt:lpstr>
      <vt:lpstr>Прошло ещё несколько недель: травка на полоске поднялась, и на ней показались голубые цветочки. «У братца Васи такие глазки, — подумала Таня, — но рубашечек таких я ни на ком не видала». </vt:lpstr>
      <vt:lpstr>Когда цветочки опали, то на место их показались зелёные головки. Когда головки забурели и подсохли, мать и сёстры Тани повыдергали весь лён с корнем, навязали снопиков и поставили их на поле просохнуть. </vt:lpstr>
      <vt:lpstr>Когда лён просох, то стали у него головки отрезывать, а потом потопили в речке безголовые пучки и ещё камнем сверху завалили, чтобы не всплыл. Печально смотрела Таня, как её рубашечку топят. А сёстры тут ей опять сказали: — Славная у тебя, Таня, рубашечка будет. </vt:lpstr>
      <vt:lpstr>Недели через две вынули лён из речки, просушили и стали колотить, сначала доской на гумне. </vt:lpstr>
      <vt:lpstr>Потом трепалом на дворе, так что от бедного льна летела кострика во все стороны. </vt:lpstr>
      <vt:lpstr>Вытрепавши, стали лён чесать железным гребнем, пока не сделался мягким и шелковистым. — Славная у тебя рубашка будет, — опять сказали Тане сёстры. </vt:lpstr>
      <vt:lpstr>Но Таня подумала: «Где же тут рубашка? Это похоже на волоски Васи, а не на рубашку». Настали длинные зимние вечера. Сёстры Тани надели лён на гребни и стали из него нитки прясть. «Это нитки, — думает Таня, — а где же рубашечка?» </vt:lpstr>
      <vt:lpstr>Прошли зима, весна и лето — настала осень. Мать установила в избе кросна, натянула на них основу и начала ткать. Забегал проворно челнок между нитками, и тут уж Таня сама увидала, что из ниток выходит холст. </vt:lpstr>
      <vt:lpstr>Когда холст был готов, стали его на морозе морозить, по снегу расстилать, а весной расстилали его по траве, на солнышке, и взбрызгивали водой. Сделался холст из серого белым, как кипень. </vt:lpstr>
      <vt:lpstr>Настала опять зима. Накроила из холста мать рубашек. Принялись сёстры рубашки шить и к Рождеству надели на Таню и Васю новые, белые как снег рубашечки. </vt:lpstr>
      <vt:lpstr>Вот рассказу здесь конец, а кто слушал молодец.</vt:lpstr>
      <vt:lpstr>Подготовила презентацию по рассказу.  ВоспитательI квалификационной категории  МДОУ «Детский сад №76» г Энгельс:  Минаева Е.А.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 Как рубашка в поле выросла </dc:title>
  <dc:creator>Admin</dc:creator>
  <cp:lastModifiedBy>Admin</cp:lastModifiedBy>
  <cp:revision>6</cp:revision>
  <dcterms:created xsi:type="dcterms:W3CDTF">2019-12-01T05:19:25Z</dcterms:created>
  <dcterms:modified xsi:type="dcterms:W3CDTF">2019-12-02T04:33:34Z</dcterms:modified>
</cp:coreProperties>
</file>