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2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5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6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1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81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3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7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5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1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9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6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E436-D3FA-472B-8ACB-93CC219344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90CD2-91FE-4EA1-B0F6-3E64A8E0FCA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98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«Реализация эффективных практик педагогического взаимодействия в рамках внедрения ФГОС</a:t>
            </a:r>
            <a:r>
              <a:rPr lang="ru-RU" b="1" i="1" dirty="0" smtClean="0">
                <a:solidFill>
                  <a:srgbClr val="7030A0"/>
                </a:solidFill>
              </a:rPr>
              <a:t>»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(республиканский семинар учителей английского, бурятского и начальных классов)</a:t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3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 богини </a:t>
            </a:r>
            <a:r>
              <a:rPr lang="ru-RU" b="1" dirty="0" err="1" smtClean="0">
                <a:solidFill>
                  <a:srgbClr val="0070C0"/>
                </a:solidFill>
              </a:rPr>
              <a:t>Янжимы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194" name="Picture 2" descr="C:\Users\user\Desktop\100PHOTO\SAM_32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1528" y="1600201"/>
            <a:ext cx="6788945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296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7528" y="332656"/>
            <a:ext cx="8229600" cy="597666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Участники –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Баргузинский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Курумканский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Баунтовский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Еравнинский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районы, г. Улан-Удэ </a:t>
            </a:r>
          </a:p>
          <a:p>
            <a:pPr algn="ctr">
              <a:buNone/>
            </a:pPr>
            <a:r>
              <a:rPr lang="ru-RU" sz="3900" b="1" dirty="0">
                <a:solidFill>
                  <a:srgbClr val="00B0F0"/>
                </a:solidFill>
              </a:rPr>
              <a:t>Формы – </a:t>
            </a:r>
          </a:p>
          <a:p>
            <a:pPr algn="ctr">
              <a:buNone/>
            </a:pPr>
            <a:r>
              <a:rPr lang="ru-RU" sz="3900" b="1" dirty="0">
                <a:solidFill>
                  <a:srgbClr val="0070C0"/>
                </a:solidFill>
              </a:rPr>
              <a:t>Стендовая защита своей методики</a:t>
            </a:r>
          </a:p>
          <a:p>
            <a:pPr algn="ctr">
              <a:buNone/>
            </a:pPr>
            <a:r>
              <a:rPr lang="ru-RU" sz="3900" b="1" dirty="0">
                <a:solidFill>
                  <a:srgbClr val="0070C0"/>
                </a:solidFill>
              </a:rPr>
              <a:t>Лучший урок ФГОС (план урока, сценарий урока, демонстрация фрагмента урока)</a:t>
            </a:r>
            <a:endParaRPr lang="ru-RU" sz="3900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900" b="1" dirty="0">
                <a:solidFill>
                  <a:srgbClr val="0070C0"/>
                </a:solidFill>
              </a:rPr>
              <a:t>Презентация собственного интеллектуального продукта</a:t>
            </a:r>
            <a:endParaRPr lang="ru-RU" sz="3900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900" b="1" dirty="0">
                <a:solidFill>
                  <a:srgbClr val="0070C0"/>
                </a:solidFill>
              </a:rPr>
              <a:t>Мастер-класс (создание буклета, рекламы и.т.п.)</a:t>
            </a:r>
            <a:endParaRPr lang="ru-RU" sz="3900" dirty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36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00PHOTO\SAM_3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2656"/>
            <a:ext cx="9181021" cy="6120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1321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00PHOTO\SAM_3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60648"/>
            <a:ext cx="9144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285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100PHOTO\SAM_32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1" y="260648"/>
            <a:ext cx="8748973" cy="5832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222974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1_Тема Office</vt:lpstr>
      <vt:lpstr>«Реализация эффективных практик педагогического взаимодействия в рамках внедрения ФГОС» (республиканский семинар учителей английского, бурятского и начальных классов) </vt:lpstr>
      <vt:lpstr>У богини Янжимы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«Реализация эффективных практик педагогического взаимодействия в рамках внедрения ФГОС» (республиканский семинар учителей английского, бурятского и начальных классов) </dc:title>
  <dc:creator>Asus</dc:creator>
  <cp:lastModifiedBy>Asus</cp:lastModifiedBy>
  <cp:revision>2</cp:revision>
  <dcterms:created xsi:type="dcterms:W3CDTF">2019-12-02T15:25:33Z</dcterms:created>
  <dcterms:modified xsi:type="dcterms:W3CDTF">2019-12-02T15:35:11Z</dcterms:modified>
</cp:coreProperties>
</file>