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0" r:id="rId3"/>
    <p:sldId id="281" r:id="rId4"/>
    <p:sldId id="279" r:id="rId5"/>
    <p:sldId id="262" r:id="rId6"/>
    <p:sldId id="263" r:id="rId7"/>
    <p:sldId id="264" r:id="rId8"/>
    <p:sldId id="280" r:id="rId9"/>
    <p:sldId id="282" r:id="rId10"/>
    <p:sldId id="283" r:id="rId11"/>
    <p:sldId id="284" r:id="rId12"/>
    <p:sldId id="277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7E37A905-FA52-4CD2-918F-EF11748DC46E}">
          <p14:sldIdLst>
            <p14:sldId id="270"/>
            <p14:sldId id="260"/>
            <p14:sldId id="281"/>
            <p14:sldId id="279"/>
            <p14:sldId id="262"/>
            <p14:sldId id="263"/>
            <p14:sldId id="264"/>
            <p14:sldId id="280"/>
            <p14:sldId id="282"/>
            <p14:sldId id="283"/>
            <p14:sldId id="284"/>
            <p14:sldId id="277"/>
            <p14:sldId id="27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D160-9874-44A2-A24B-875B8D3A5AE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1D048-B6AD-4D30-B6BE-F63259142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075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D160-9874-44A2-A24B-875B8D3A5AE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1D048-B6AD-4D30-B6BE-F63259142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042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D160-9874-44A2-A24B-875B8D3A5AE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1D048-B6AD-4D30-B6BE-F63259142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560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D160-9874-44A2-A24B-875B8D3A5AE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1D048-B6AD-4D30-B6BE-F63259142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90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D160-9874-44A2-A24B-875B8D3A5AE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1D048-B6AD-4D30-B6BE-F63259142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44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D160-9874-44A2-A24B-875B8D3A5AE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1D048-B6AD-4D30-B6BE-F63259142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574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D160-9874-44A2-A24B-875B8D3A5AE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1D048-B6AD-4D30-B6BE-F63259142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449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D160-9874-44A2-A24B-875B8D3A5AE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1D048-B6AD-4D30-B6BE-F63259142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892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D160-9874-44A2-A24B-875B8D3A5AE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1D048-B6AD-4D30-B6BE-F63259142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16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D160-9874-44A2-A24B-875B8D3A5AE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1D048-B6AD-4D30-B6BE-F63259142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60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D160-9874-44A2-A24B-875B8D3A5AE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1D048-B6AD-4D30-B6BE-F63259142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545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D160-9874-44A2-A24B-875B8D3A5AE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1D048-B6AD-4D30-B6BE-F632591421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56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919" y="245408"/>
            <a:ext cx="8424936" cy="6192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59361"/>
            <a:ext cx="3848573" cy="4378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620688"/>
            <a:ext cx="78488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Arial Black" pitchFamily="34" charset="0"/>
              </a:rPr>
              <a:t>Технология шестиугольного обучения как способ развития критического мышления</a:t>
            </a:r>
          </a:p>
          <a:p>
            <a:pPr algn="ctr"/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4365104"/>
            <a:ext cx="34659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Харыбина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Екатерина Николаевна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МБОУ «Гимназия №9»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841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401" y="342238"/>
            <a:ext cx="8424936" cy="6192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6146" name="Picture 2" descr="C:\Users\Normex\Desktop\клиарт\Сним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825161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42238"/>
            <a:ext cx="8352928" cy="6192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7170" name="Picture 2" descr="C:\Users\Normex\Desktop\клиарт\Сним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3"/>
            <a:ext cx="8352928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57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42238"/>
            <a:ext cx="8424936" cy="6192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4338" name="Picture 2" descr="C:\Users\Normex\Desktop\клиарт\+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65" y="620688"/>
            <a:ext cx="1656184" cy="164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55776" y="342238"/>
            <a:ext cx="62646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возможность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организации работы в группах, парах, индивидуально.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интерактивность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, наглядность;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эффективная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систематизация материала;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реализация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</a:rPr>
              <a:t>деятельностного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и дифференцированного подходов к обучению;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активизация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учащихся, достижение включенности каждого ребенка в работу на уроке;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адаптивность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к разным возрастным группам;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возможность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применения на любом этапе урока. 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339" name="Picture 3" descr="C:\Users\Normex\Desktop\клиарт\-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5301208"/>
            <a:ext cx="1694553" cy="116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78295" y="5562659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о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тведение большого количества времени подготовительному этапу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5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42238"/>
            <a:ext cx="8424936" cy="6192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132856"/>
            <a:ext cx="79414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СПАСИБО</a:t>
            </a:r>
          </a:p>
          <a:p>
            <a:pPr algn="ctr"/>
            <a:r>
              <a:rPr lang="ru-RU" sz="54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ЗА ВНИМАНИЕ!</a:t>
            </a:r>
            <a:endParaRPr lang="ru-RU" sz="5400" b="1" i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74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24936" cy="6192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2050" name="Picture 2" descr="https://pbs.twimg.com/media/DqBHV-bWwAApSH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36004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0-tub-ru.yandex.net/i?id=cd4e6da2fab7b21ccd4b76f77184cf7d&amp;n=13&amp;exp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92696"/>
            <a:ext cx="3600399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9337" y="4725144"/>
            <a:ext cx="32608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002060"/>
                </a:solidFill>
              </a:rPr>
              <a:t>Рассел </a:t>
            </a:r>
            <a:r>
              <a:rPr lang="ru-RU" sz="4800" dirty="0" err="1">
                <a:solidFill>
                  <a:srgbClr val="002060"/>
                </a:solidFill>
              </a:rPr>
              <a:t>Тарр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05557" y="4581128"/>
            <a:ext cx="38533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Георгий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 </a:t>
            </a:r>
            <a:r>
              <a:rPr lang="ru-RU" sz="4800" dirty="0" err="1" smtClean="0">
                <a:solidFill>
                  <a:srgbClr val="002060"/>
                </a:solidFill>
              </a:rPr>
              <a:t>Аствацатуров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24936" cy="6192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" name="Picture 2" descr="C:\Users\Normex\Desktop\клиарт\шестиугольное\ВОПРОСЫ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98263"/>
            <a:ext cx="7776864" cy="5631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10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2996" y="332656"/>
            <a:ext cx="8424936" cy="6192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20" y="556580"/>
            <a:ext cx="4803061" cy="5464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57144" y="674400"/>
            <a:ext cx="453650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ШЕСТИУГОЛЬНАЯ КАРТОЧКА - ГЕКС  (</a:t>
            </a:r>
            <a:r>
              <a:rPr lang="en-US" sz="3200" b="1" dirty="0" smtClean="0">
                <a:solidFill>
                  <a:srgbClr val="002060"/>
                </a:solidFill>
              </a:rPr>
              <a:t>HEXAGON) - </a:t>
            </a:r>
            <a:r>
              <a:rPr lang="ru-RU" sz="3200" dirty="0">
                <a:solidFill>
                  <a:srgbClr val="002060"/>
                </a:solidFill>
              </a:rPr>
              <a:t>формализованные знания по определённому аспекту. </a:t>
            </a:r>
            <a:endParaRPr lang="en-US" sz="3200" dirty="0" smtClean="0">
              <a:solidFill>
                <a:srgbClr val="002060"/>
              </a:solidFill>
            </a:endParaRPr>
          </a:p>
          <a:p>
            <a:endParaRPr lang="en-US" sz="3200" dirty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Все </a:t>
            </a:r>
            <a:r>
              <a:rPr lang="ru-RU" sz="3200" dirty="0">
                <a:solidFill>
                  <a:srgbClr val="002060"/>
                </a:solidFill>
              </a:rPr>
              <a:t>шестиугольники соединяются благодаря определённым связям. </a:t>
            </a:r>
          </a:p>
          <a:p>
            <a:endParaRPr lang="ru-RU" sz="32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63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2996" y="332656"/>
            <a:ext cx="8424936" cy="6192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20" y="556580"/>
            <a:ext cx="4803061" cy="5464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57145" y="398984"/>
            <a:ext cx="453650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РАЗВИТИЕ</a:t>
            </a:r>
            <a:r>
              <a:rPr lang="ru-RU" sz="2800" b="1" dirty="0" smtClean="0">
                <a:solidFill>
                  <a:srgbClr val="002060"/>
                </a:solidFill>
              </a:rPr>
              <a:t> НАВЫКОВ МЕТОДОМ ШЕСТИУГОЛЬНОГО ОБУЧЕНИЯ: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способность выбирать доказательства;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с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пособность классифицировать доказательства;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с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пособность связывать доказательства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36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42238"/>
            <a:ext cx="8424936" cy="6192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75850" y="476672"/>
            <a:ext cx="566430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ИСПОЛЬЗОВАНИЕ МЕТОДИКИ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ШЕСТИУГОЛЬНОГО ОБУЧЕНИЯ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6037" y="1691806"/>
            <a:ext cx="73003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Получение детьми учебного материала, 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записанного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при помощи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</a:rPr>
              <a:t>гексов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55576" y="1916832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55576" y="2924944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461939" y="2842266"/>
            <a:ext cx="73585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Заполнить пустые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</a:rPr>
              <a:t>гексы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(выражение мнения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учащихся по проблеме) 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67011" y="4718521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410212" y="4658200"/>
            <a:ext cx="66321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Индивидуальная и групповая работа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55576" y="5661248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502714" y="5691224"/>
            <a:ext cx="6042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Маркированные шестиугольники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95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42238"/>
            <a:ext cx="8424936" cy="6192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548680"/>
            <a:ext cx="47949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ПРИМЕНЕНИЕ НА УРОКАХ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В НАЧАЛЬНОЙ ШКОЛЕ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7" name="Picture 3" descr="C:\Users\Normex\Desktop\клиарт\шестиугольное\чисдло_c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97050"/>
            <a:ext cx="5688632" cy="439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51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42238"/>
            <a:ext cx="8424936" cy="6192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548680"/>
            <a:ext cx="47949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ПРИМЕНЕНИЕ НА УРОКАХ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В НАЧАЛЬНОЙ ШКОЛЕ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Normex\Desktop\клиарт\шестиугольное\число2_c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348" y="1625898"/>
            <a:ext cx="5675312" cy="473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40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42238"/>
            <a:ext cx="8424936" cy="6192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2238"/>
            <a:ext cx="7322517" cy="6009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142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167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Normex</dc:creator>
  <cp:lastModifiedBy>Normex</cp:lastModifiedBy>
  <cp:revision>25</cp:revision>
  <dcterms:created xsi:type="dcterms:W3CDTF">2019-10-27T13:58:33Z</dcterms:created>
  <dcterms:modified xsi:type="dcterms:W3CDTF">2019-12-01T17:14:32Z</dcterms:modified>
</cp:coreProperties>
</file>