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17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84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8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98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50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623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690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24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5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47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E4135-07BA-4BBB-B440-3A3CDC96A71A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33645-DCD3-4AAD-9BDB-0AC89CE0D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50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2192" t="25117" r="48049" b="53477"/>
          <a:stretch/>
        </p:blipFill>
        <p:spPr>
          <a:xfrm>
            <a:off x="310537" y="562709"/>
            <a:ext cx="11618307" cy="4698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540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2192" t="48811" r="47866" b="8213"/>
          <a:stretch/>
        </p:blipFill>
        <p:spPr>
          <a:xfrm>
            <a:off x="2167473" y="295421"/>
            <a:ext cx="7635887" cy="616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44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0798" t="20264" r="48510" b="52606"/>
          <a:stretch/>
        </p:blipFill>
        <p:spPr>
          <a:xfrm>
            <a:off x="604910" y="633048"/>
            <a:ext cx="10416965" cy="517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1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0798" t="47064" r="47208" b="8933"/>
          <a:stretch/>
        </p:blipFill>
        <p:spPr>
          <a:xfrm>
            <a:off x="1983544" y="675249"/>
            <a:ext cx="7204347" cy="55708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67268" y="4094958"/>
            <a:ext cx="6836898" cy="9988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67951" y="5247249"/>
            <a:ext cx="6836898" cy="9988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1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015" t="21365" r="47562" b="28595"/>
          <a:stretch/>
        </p:blipFill>
        <p:spPr>
          <a:xfrm>
            <a:off x="2456595" y="313899"/>
            <a:ext cx="6564573" cy="587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4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691/000cc448-bfa440fb/2/img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04" y="351429"/>
            <a:ext cx="8175010" cy="613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13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Иваново-2012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Дарья</cp:lastModifiedBy>
  <cp:revision>3</cp:revision>
  <dcterms:created xsi:type="dcterms:W3CDTF">2019-09-23T15:41:14Z</dcterms:created>
  <dcterms:modified xsi:type="dcterms:W3CDTF">2019-09-23T16:22:09Z</dcterms:modified>
</cp:coreProperties>
</file>