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66" r:id="rId2"/>
    <p:sldId id="260" r:id="rId3"/>
    <p:sldId id="256" r:id="rId4"/>
    <p:sldId id="257" r:id="rId5"/>
    <p:sldId id="258" r:id="rId6"/>
    <p:sldId id="262" r:id="rId7"/>
    <p:sldId id="259" r:id="rId8"/>
    <p:sldId id="264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CD046F-8D86-4114-B943-0F972E2AE47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A2FF080-E632-4E6A-BC93-6BBA6DD98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ds05.infourok.ru/uploads/ex/088b/0008940a-8014c255/640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дрей\Desktop\Таня\дет. сад\театр\IMG_5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7"/>
            <a:ext cx="8488180" cy="6001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Кукольный театр</a:t>
            </a:r>
            <a:endParaRPr lang="ru-RU" b="1" dirty="0"/>
          </a:p>
        </p:txBody>
      </p:sp>
      <p:pic>
        <p:nvPicPr>
          <p:cNvPr id="4" name="Содержимое 3" descr="JDTA293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728" y="1656115"/>
            <a:ext cx="6643734" cy="4982801"/>
          </a:xfrm>
        </p:spPr>
      </p:pic>
      <p:pic>
        <p:nvPicPr>
          <p:cNvPr id="3075" name="Picture 3" descr="C:\Users\Андрей\Desktop\Таня\дет. сад\театр\6.jpg"/>
          <p:cNvPicPr>
            <a:picLocks noChangeAspect="1" noChangeArrowheads="1"/>
          </p:cNvPicPr>
          <p:nvPr/>
        </p:nvPicPr>
        <p:blipFill>
          <a:blip r:embed="rId3"/>
          <a:srcRect t="23427" r="-709" b="20419"/>
          <a:stretch>
            <a:fillRect/>
          </a:stretch>
        </p:blipFill>
        <p:spPr bwMode="auto">
          <a:xfrm>
            <a:off x="0" y="0"/>
            <a:ext cx="9144000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10566" cy="129856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Содержимое 6" descr="LVOH5239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71472" y="1643050"/>
            <a:ext cx="3714776" cy="4953034"/>
          </a:xfrm>
        </p:spPr>
      </p:pic>
      <p:pic>
        <p:nvPicPr>
          <p:cNvPr id="8" name="Содержимое 7" descr="RFCJ8954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72000" y="1571612"/>
            <a:ext cx="3786214" cy="504828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28596" y="928670"/>
            <a:ext cx="3886200" cy="640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929190" y="857232"/>
            <a:ext cx="3886200" cy="640080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 descr="C:\Users\Андрей\Desktop\Таня\дет. сад\театр\IMG_5139.JPG"/>
          <p:cNvPicPr>
            <a:picLocks noChangeAspect="1" noChangeArrowheads="1"/>
          </p:cNvPicPr>
          <p:nvPr/>
        </p:nvPicPr>
        <p:blipFill>
          <a:blip r:embed="rId4"/>
          <a:srcRect t="6451" b="9677"/>
          <a:stretch>
            <a:fillRect/>
          </a:stretch>
        </p:blipFill>
        <p:spPr bwMode="auto">
          <a:xfrm>
            <a:off x="214282" y="0"/>
            <a:ext cx="8712200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/>
          <a:lstStyle/>
          <a:p>
            <a:pPr algn="ctr"/>
            <a:r>
              <a:rPr lang="ru-RU" b="1" dirty="0" smtClean="0"/>
              <a:t>Пальчиковый театр</a:t>
            </a:r>
            <a:endParaRPr lang="ru-RU" b="1" dirty="0"/>
          </a:p>
        </p:txBody>
      </p:sp>
      <p:pic>
        <p:nvPicPr>
          <p:cNvPr id="5" name="Содержимое 4" descr="WIOK042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1643050"/>
            <a:ext cx="4381531" cy="3286148"/>
          </a:xfrm>
        </p:spPr>
      </p:pic>
      <p:pic>
        <p:nvPicPr>
          <p:cNvPr id="6" name="Содержимое 5" descr="NGWU8139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572000" y="1643050"/>
            <a:ext cx="4381531" cy="3286148"/>
          </a:xfrm>
        </p:spPr>
      </p:pic>
      <p:pic>
        <p:nvPicPr>
          <p:cNvPr id="11265" name="Picture 1" descr="C:\Users\Андрей\Desktop\Таня\дет. сад\театр\5.jpg"/>
          <p:cNvPicPr>
            <a:picLocks noChangeAspect="1" noChangeArrowheads="1"/>
          </p:cNvPicPr>
          <p:nvPr/>
        </p:nvPicPr>
        <p:blipFill>
          <a:blip r:embed="rId4"/>
          <a:srcRect t="813" r="1219" b="73171"/>
          <a:stretch>
            <a:fillRect/>
          </a:stretch>
        </p:blipFill>
        <p:spPr bwMode="auto">
          <a:xfrm>
            <a:off x="0" y="0"/>
            <a:ext cx="9144000" cy="1571612"/>
          </a:xfrm>
          <a:prstGeom prst="rect">
            <a:avLst/>
          </a:prstGeom>
          <a:noFill/>
        </p:spPr>
      </p:pic>
      <p:pic>
        <p:nvPicPr>
          <p:cNvPr id="11266" name="Picture 2" descr="C:\Users\Андрей\Desktop\Таня\дет. сад\театр\5.jpg"/>
          <p:cNvPicPr>
            <a:picLocks noChangeAspect="1" noChangeArrowheads="1"/>
          </p:cNvPicPr>
          <p:nvPr/>
        </p:nvPicPr>
        <p:blipFill>
          <a:blip r:embed="rId4"/>
          <a:srcRect l="21505" t="29167" r="20430" b="29166"/>
          <a:stretch>
            <a:fillRect/>
          </a:stretch>
        </p:blipFill>
        <p:spPr bwMode="auto">
          <a:xfrm>
            <a:off x="2000232" y="3714752"/>
            <a:ext cx="3857652" cy="2076171"/>
          </a:xfrm>
          <a:prstGeom prst="rect">
            <a:avLst/>
          </a:prstGeom>
          <a:noFill/>
        </p:spPr>
      </p:pic>
      <p:pic>
        <p:nvPicPr>
          <p:cNvPr id="11267" name="Picture 3" descr="C:\Users\Андрей\Desktop\Таня\дет. сад\театр\5.jpg"/>
          <p:cNvPicPr>
            <a:picLocks noChangeAspect="1" noChangeArrowheads="1"/>
          </p:cNvPicPr>
          <p:nvPr/>
        </p:nvPicPr>
        <p:blipFill>
          <a:blip r:embed="rId4"/>
          <a:srcRect t="83334"/>
          <a:stretch>
            <a:fillRect/>
          </a:stretch>
        </p:blipFill>
        <p:spPr bwMode="auto">
          <a:xfrm>
            <a:off x="0" y="5715016"/>
            <a:ext cx="9144000" cy="1142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дрей\Desktop\Таня\дет. сад\театр\IMG_51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76300"/>
            <a:ext cx="4714908" cy="5813408"/>
          </a:xfrm>
          <a:prstGeom prst="rect">
            <a:avLst/>
          </a:prstGeom>
          <a:noFill/>
        </p:spPr>
      </p:pic>
      <p:pic>
        <p:nvPicPr>
          <p:cNvPr id="6149" name="Picture 5" descr="C:\Users\Андрей\Desktop\Таня\дет. сад\театр\2.jpg"/>
          <p:cNvPicPr>
            <a:picLocks noChangeAspect="1" noChangeArrowheads="1"/>
          </p:cNvPicPr>
          <p:nvPr/>
        </p:nvPicPr>
        <p:blipFill>
          <a:blip r:embed="rId3"/>
          <a:srcRect b="4051"/>
          <a:stretch>
            <a:fillRect/>
          </a:stretch>
        </p:blipFill>
        <p:spPr bwMode="auto">
          <a:xfrm>
            <a:off x="5286380" y="1071546"/>
            <a:ext cx="3674888" cy="2643206"/>
          </a:xfrm>
          <a:prstGeom prst="rect">
            <a:avLst/>
          </a:prstGeom>
          <a:noFill/>
        </p:spPr>
      </p:pic>
      <p:pic>
        <p:nvPicPr>
          <p:cNvPr id="6150" name="Picture 6" descr="C:\Users\Андрей\Desktop\Таня\дет. сад\театр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4000504"/>
            <a:ext cx="3643338" cy="2617967"/>
          </a:xfrm>
          <a:prstGeom prst="rect">
            <a:avLst/>
          </a:prstGeom>
          <a:noFill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/>
          <a:srcRect t="22262"/>
          <a:stretch>
            <a:fillRect/>
          </a:stretch>
        </p:blipFill>
        <p:spPr bwMode="auto">
          <a:xfrm>
            <a:off x="0" y="0"/>
            <a:ext cx="9144000" cy="99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IMG_040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71612"/>
            <a:ext cx="1647825" cy="2197100"/>
          </a:xfrm>
        </p:spPr>
      </p:pic>
      <p:pic>
        <p:nvPicPr>
          <p:cNvPr id="7" name="Содержимое 6" descr="IMG_0405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000496" y="1571612"/>
            <a:ext cx="1701905" cy="2143140"/>
          </a:xfrm>
        </p:spPr>
      </p:pic>
      <p:pic>
        <p:nvPicPr>
          <p:cNvPr id="8" name="Содержимое 4" descr="IMG_04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1643051"/>
            <a:ext cx="1643074" cy="2190766"/>
          </a:xfrm>
          <a:prstGeom prst="rect">
            <a:avLst/>
          </a:prstGeom>
        </p:spPr>
      </p:pic>
      <p:pic>
        <p:nvPicPr>
          <p:cNvPr id="9" name="Содержимое 5" descr="IMG_04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3929066"/>
            <a:ext cx="2298718" cy="1724039"/>
          </a:xfrm>
          <a:prstGeom prst="rect">
            <a:avLst/>
          </a:prstGeom>
        </p:spPr>
      </p:pic>
      <p:pic>
        <p:nvPicPr>
          <p:cNvPr id="10" name="Содержимое 7" descr="IMG_043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57422" y="4786322"/>
            <a:ext cx="2381267" cy="1785950"/>
          </a:xfrm>
          <a:prstGeom prst="rect">
            <a:avLst/>
          </a:prstGeom>
        </p:spPr>
      </p:pic>
      <p:pic>
        <p:nvPicPr>
          <p:cNvPr id="11" name="Содержимое 9" descr="IMG_044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14810" y="3857628"/>
            <a:ext cx="2396073" cy="1797055"/>
          </a:xfrm>
          <a:prstGeom prst="rect">
            <a:avLst/>
          </a:prstGeom>
        </p:spPr>
      </p:pic>
      <p:pic>
        <p:nvPicPr>
          <p:cNvPr id="12" name="Содержимое 11" descr="IMG_044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86512" y="4786322"/>
            <a:ext cx="2646884" cy="1785950"/>
          </a:xfrm>
          <a:prstGeom prst="rect">
            <a:avLst/>
          </a:prstGeom>
        </p:spPr>
      </p:pic>
      <p:pic>
        <p:nvPicPr>
          <p:cNvPr id="14" name="Содержимое 13" descr="IMG_045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857884" y="1714488"/>
            <a:ext cx="2931983" cy="1785950"/>
          </a:xfrm>
          <a:prstGeom prst="rect">
            <a:avLst/>
          </a:prstGeom>
        </p:spPr>
      </p:pic>
      <p:pic>
        <p:nvPicPr>
          <p:cNvPr id="8194" name="Picture 2" descr="C:\Users\Андрей\Desktop\Таня\дет. сад\театр\IMG_5153.JPG"/>
          <p:cNvPicPr>
            <a:picLocks noChangeAspect="1" noChangeArrowheads="1"/>
          </p:cNvPicPr>
          <p:nvPr/>
        </p:nvPicPr>
        <p:blipFill>
          <a:blip r:embed="rId10"/>
          <a:srcRect l="8801" t="2636" r="4223" b="74446"/>
          <a:stretch>
            <a:fillRect/>
          </a:stretch>
        </p:blipFill>
        <p:spPr bwMode="auto">
          <a:xfrm>
            <a:off x="0" y="0"/>
            <a:ext cx="9144000" cy="1285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_036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571612"/>
            <a:ext cx="6851656" cy="5138742"/>
          </a:xfrm>
        </p:spPr>
      </p:pic>
      <p:pic>
        <p:nvPicPr>
          <p:cNvPr id="6" name="Picture 2" descr="C:\Users\Андрей\Desktop\Таня\дет. сад\театр\IMG_51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Таня\дет. сад\театр\IMG_5142.JPG"/>
          <p:cNvPicPr>
            <a:picLocks noChangeAspect="1" noChangeArrowheads="1"/>
          </p:cNvPicPr>
          <p:nvPr/>
        </p:nvPicPr>
        <p:blipFill>
          <a:blip r:embed="rId2"/>
          <a:srcRect l="1563" t="3125" r="3124" b="3125"/>
          <a:stretch>
            <a:fillRect/>
          </a:stretch>
        </p:blipFill>
        <p:spPr bwMode="auto">
          <a:xfrm>
            <a:off x="214282" y="285728"/>
            <a:ext cx="871543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81</TotalTime>
  <Words>4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Слайд 1</vt:lpstr>
      <vt:lpstr>Слайд 2</vt:lpstr>
      <vt:lpstr>Кукольный театр</vt:lpstr>
      <vt:lpstr>Слайд 4</vt:lpstr>
      <vt:lpstr>Пальчиковый театр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12</cp:revision>
  <dcterms:created xsi:type="dcterms:W3CDTF">2019-12-02T08:14:39Z</dcterms:created>
  <dcterms:modified xsi:type="dcterms:W3CDTF">2019-12-02T15:39:53Z</dcterms:modified>
</cp:coreProperties>
</file>