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7" r:id="rId6"/>
    <p:sldId id="265" r:id="rId7"/>
    <p:sldId id="266" r:id="rId8"/>
    <p:sldId id="268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49" autoAdjust="0"/>
    <p:restoredTop sz="86454" autoAdjust="0"/>
  </p:normalViewPr>
  <p:slideViewPr>
    <p:cSldViewPr>
      <p:cViewPr varScale="1">
        <p:scale>
          <a:sx n="64" d="100"/>
          <a:sy n="64" d="100"/>
        </p:scale>
        <p:origin x="156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615B5-709A-4D0B-84D9-96D96B714443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91C44-FE17-498D-BCA0-B69107E9E2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973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4C4DC-FDD6-4EB5-84D4-0A51F3A4829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923E9-9980-46FB-8A30-819C19C33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8803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Исследовательский проект</a:t>
            </a:r>
            <a:r>
              <a:rPr lang="ru-RU" dirty="0"/>
              <a:t/>
            </a:r>
            <a:br>
              <a:rPr lang="ru-RU" dirty="0"/>
            </a:b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</a:rPr>
              <a:t>Шаг за шагом на пути к толерантности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7520880" cy="1944216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Выполнила: обучающаяся 8 класса филиала МБОУ «Стрелецкая СОШ» в пос. Новая жизнь</a:t>
            </a:r>
          </a:p>
          <a:p>
            <a:pPr algn="l">
              <a:lnSpc>
                <a:spcPct val="110000"/>
              </a:lnSpc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Капырина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Анастасия</a:t>
            </a:r>
          </a:p>
          <a:p>
            <a:pPr algn="l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Руководитель: Битюкова Л.В. -учитель истории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Актуальность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dirty="0">
                <a:solidFill>
                  <a:srgbClr val="7030A0"/>
                </a:solidFill>
              </a:rPr>
              <a:t>Н</a:t>
            </a:r>
            <a:r>
              <a:rPr lang="ru-RU" dirty="0" smtClean="0">
                <a:solidFill>
                  <a:srgbClr val="7030A0"/>
                </a:solidFill>
              </a:rPr>
              <a:t>а </a:t>
            </a:r>
            <a:r>
              <a:rPr lang="ru-RU" dirty="0">
                <a:solidFill>
                  <a:srgbClr val="7030A0"/>
                </a:solidFill>
              </a:rPr>
              <a:t>сегодняшний день  </a:t>
            </a:r>
            <a:r>
              <a:rPr lang="ru-RU" dirty="0" smtClean="0">
                <a:solidFill>
                  <a:srgbClr val="7030A0"/>
                </a:solidFill>
              </a:rPr>
              <a:t>тема  </a:t>
            </a:r>
            <a:r>
              <a:rPr lang="ru-RU" dirty="0">
                <a:solidFill>
                  <a:srgbClr val="7030A0"/>
                </a:solidFill>
              </a:rPr>
              <a:t>толерантности  является одной из самых актуальных в России, стране многонациональной, с множеством разнообразных и непохожих друг на друга культур. В современном обществе толерантная культура имеет особое значение: она выступает и как общечеловеческая ценность, и как норма социального поведения.</a:t>
            </a:r>
          </a:p>
          <a:p>
            <a:pPr algn="just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ЦЕЛЬ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7920880" cy="336192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Показать </a:t>
            </a:r>
            <a:r>
              <a:rPr lang="ru-RU" sz="4000" dirty="0">
                <a:solidFill>
                  <a:srgbClr val="7030A0"/>
                </a:solidFill>
              </a:rPr>
              <a:t>значимость толерантности как </a:t>
            </a:r>
            <a:r>
              <a:rPr lang="ru-RU" sz="4000">
                <a:solidFill>
                  <a:srgbClr val="7030A0"/>
                </a:solidFill>
              </a:rPr>
              <a:t>качества </a:t>
            </a:r>
            <a:r>
              <a:rPr lang="ru-RU" sz="4000" smtClean="0">
                <a:solidFill>
                  <a:srgbClr val="7030A0"/>
                </a:solidFill>
              </a:rPr>
              <a:t>личности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368151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ХОД ИССЛЕДОВАНИЯ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8064896" cy="4392488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7030A0"/>
                </a:solidFill>
              </a:rPr>
              <a:t>Поиск информации о толерантности в сети Интернет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Выявить уровень </a:t>
            </a:r>
            <a:r>
              <a:rPr lang="ru-RU" b="1" dirty="0" smtClean="0">
                <a:solidFill>
                  <a:srgbClr val="7030A0"/>
                </a:solidFill>
              </a:rPr>
              <a:t>сформированной  </a:t>
            </a:r>
            <a:r>
              <a:rPr lang="ru-RU" b="1" dirty="0">
                <a:solidFill>
                  <a:srgbClr val="7030A0"/>
                </a:solidFill>
              </a:rPr>
              <a:t>толерантности у </a:t>
            </a:r>
            <a:r>
              <a:rPr lang="ru-RU" b="1" dirty="0" smtClean="0">
                <a:solidFill>
                  <a:srgbClr val="7030A0"/>
                </a:solidFill>
              </a:rPr>
              <a:t>обучающихся школы и  </a:t>
            </a:r>
            <a:r>
              <a:rPr lang="ru-RU" b="1" dirty="0">
                <a:solidFill>
                  <a:srgbClr val="7030A0"/>
                </a:solidFill>
              </a:rPr>
              <a:t>их </a:t>
            </a:r>
            <a:r>
              <a:rPr lang="ru-RU" b="1" dirty="0" smtClean="0">
                <a:solidFill>
                  <a:srgbClr val="7030A0"/>
                </a:solidFill>
              </a:rPr>
              <a:t>родителей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П</a:t>
            </a:r>
            <a:r>
              <a:rPr lang="ru-RU" b="1" dirty="0" smtClean="0">
                <a:solidFill>
                  <a:srgbClr val="7030A0"/>
                </a:solidFill>
              </a:rPr>
              <a:t>ровести внеклассное мероприятие о толерантности с обучающимися начальных классов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7030A0"/>
                </a:solidFill>
              </a:rPr>
              <a:t>Принять участие в благотворительной акции 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«Подари жизнь»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АНКЕТИРОВАНИЕ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7-9 КЛАСС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600" b="1" dirty="0" smtClean="0"/>
              <a:t>Ц</a:t>
            </a:r>
            <a:r>
              <a:rPr lang="ru-RU" sz="1800" b="1" dirty="0" smtClean="0"/>
              <a:t>ель: </a:t>
            </a:r>
            <a:r>
              <a:rPr lang="ru-RU" sz="1800" b="1" dirty="0"/>
              <a:t>выяснить уровень развития толерантных качеств личности у </a:t>
            </a:r>
            <a:r>
              <a:rPr lang="ru-RU" sz="1800" b="1" dirty="0" smtClean="0"/>
              <a:t>подростков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АНКЕТА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35046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1. В школе проходит акция «Милосердие»</a:t>
            </a:r>
          </a:p>
          <a:p>
            <a:r>
              <a:rPr lang="ru-RU" dirty="0" smtClean="0"/>
              <a:t>А) это тебя не интересует</a:t>
            </a:r>
          </a:p>
          <a:p>
            <a:r>
              <a:rPr lang="ru-RU" dirty="0" smtClean="0"/>
              <a:t>Б</a:t>
            </a:r>
            <a:r>
              <a:rPr lang="ru-RU" dirty="0" smtClean="0"/>
              <a:t>) </a:t>
            </a:r>
            <a:r>
              <a:rPr lang="ru-RU" dirty="0" smtClean="0"/>
              <a:t>пытаешься помочь, чем можешь</a:t>
            </a:r>
          </a:p>
          <a:p>
            <a:r>
              <a:rPr lang="ru-RU" dirty="0"/>
              <a:t>2</a:t>
            </a:r>
            <a:r>
              <a:rPr lang="ru-RU" dirty="0" smtClean="0"/>
              <a:t>. </a:t>
            </a:r>
            <a:r>
              <a:rPr lang="ru-RU" dirty="0" smtClean="0"/>
              <a:t>У тебя в классе беженец из других республик….</a:t>
            </a:r>
          </a:p>
          <a:p>
            <a:r>
              <a:rPr lang="ru-RU" dirty="0" smtClean="0"/>
              <a:t>А) ты не общаешься с ним</a:t>
            </a:r>
          </a:p>
          <a:p>
            <a:r>
              <a:rPr lang="ru-RU" dirty="0" smtClean="0"/>
              <a:t>Б) помогаешь ему влиться в коллектив</a:t>
            </a:r>
          </a:p>
          <a:p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dirty="0" smtClean="0"/>
              <a:t>Что такое толерантность? Что значит быть толерантным?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40000" lnSpcReduction="20000"/>
          </a:bodyPr>
          <a:lstStyle/>
          <a:p>
            <a:pPr algn="ctr"/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900" dirty="0" smtClean="0">
                <a:solidFill>
                  <a:schemeClr val="accent6">
                    <a:lumMod val="50000"/>
                  </a:schemeClr>
                </a:solidFill>
              </a:rPr>
              <a:t>РЕЗУЛЬТАТЫ</a:t>
            </a:r>
          </a:p>
          <a:p>
            <a:pPr algn="ctr"/>
            <a:r>
              <a:rPr lang="ru-RU" sz="2900" dirty="0" smtClean="0">
                <a:solidFill>
                  <a:schemeClr val="accent6">
                    <a:lumMod val="50000"/>
                  </a:schemeClr>
                </a:solidFill>
              </a:rPr>
              <a:t> (24 ОБУЧАЮЩИХСЯ)</a:t>
            </a:r>
            <a:endParaRPr lang="ru-RU" sz="29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350470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А</a:t>
            </a:r>
            <a:r>
              <a:rPr lang="ru-RU" dirty="0" smtClean="0"/>
              <a:t>) -7</a:t>
            </a:r>
          </a:p>
          <a:p>
            <a:r>
              <a:rPr lang="ru-RU" dirty="0" smtClean="0"/>
              <a:t>Б) -17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А</a:t>
            </a:r>
            <a:r>
              <a:rPr lang="ru-RU" dirty="0"/>
              <a:t>)-8</a:t>
            </a:r>
          </a:p>
          <a:p>
            <a:r>
              <a:rPr lang="ru-RU" dirty="0"/>
              <a:t>Б)-16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2000" dirty="0" smtClean="0"/>
              <a:t>это - </a:t>
            </a:r>
            <a:r>
              <a:rPr lang="ru-RU" sz="2000" dirty="0"/>
              <a:t>доброе отношение к людям независимо от национальности и социального статуса, </a:t>
            </a:r>
          </a:p>
          <a:p>
            <a:r>
              <a:rPr lang="ru-RU" sz="2000" dirty="0"/>
              <a:t>-быть ко всем людям милосердным,</a:t>
            </a:r>
          </a:p>
          <a:p>
            <a:r>
              <a:rPr lang="ru-RU" sz="2000" dirty="0"/>
              <a:t>- быть неравнодушным к человеку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ПУТЕШЕСТВИЕ ПО СТРАНЕ ТОЛЕРАНТНОСТИ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(внеклассное мероприятие)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DCIM\107NIKON\DSCN6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76872"/>
            <a:ext cx="2015996" cy="15121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7" name="Picture 3" descr="H:\DCIM\107NIKON\DSCN65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348880"/>
            <a:ext cx="1823997" cy="13681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8" name="Picture 4" descr="H:\DCIM\107NIKON\DSCN65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348880"/>
            <a:ext cx="2303996" cy="17281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4653136"/>
            <a:ext cx="1725290" cy="12939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556407"/>
            <a:ext cx="1944216" cy="14269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4549741"/>
            <a:ext cx="1871315" cy="14269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4653136"/>
            <a:ext cx="1677285" cy="1275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4581128"/>
            <a:ext cx="18002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524026" y="2244726"/>
            <a:ext cx="2095947" cy="28803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>СИМВОЛЫ ПРОЕКТА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/>
              <a:t>(конкурс)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748508" y="1556630"/>
            <a:ext cx="2770984" cy="2016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99614" y="1096730"/>
            <a:ext cx="2076256" cy="2852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72146" y="3892550"/>
            <a:ext cx="207922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86827" y="3898349"/>
            <a:ext cx="209082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БЛАГОТВОРИТЕЛЬНАЯ АКЦИЯ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«ПОДАРИ ЖИЗНЬ»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9604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396044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900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1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560840" cy="46805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Как нам стать толерантными? Прежде </a:t>
            </a:r>
            <a:r>
              <a:rPr lang="ru-RU" dirty="0" smtClean="0">
                <a:solidFill>
                  <a:schemeClr val="tx1"/>
                </a:solidFill>
              </a:rPr>
              <a:t>всего, </a:t>
            </a:r>
            <a:r>
              <a:rPr lang="ru-RU" dirty="0">
                <a:solidFill>
                  <a:schemeClr val="tx1"/>
                </a:solidFill>
              </a:rPr>
              <a:t>нужно оставаться самим собой,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видеть свои ошибки и свои недостатки. Если мы проявляем толерантность по отношению к себе самому, то мы становимся толерантными по отношению к </a:t>
            </a:r>
            <a:r>
              <a:rPr lang="ru-RU" dirty="0" smtClean="0">
                <a:solidFill>
                  <a:schemeClr val="tx1"/>
                </a:solidFill>
              </a:rPr>
              <a:t>другим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Вместе </a:t>
            </a:r>
            <a:r>
              <a:rPr lang="ru-RU" dirty="0">
                <a:solidFill>
                  <a:schemeClr val="tx1"/>
                </a:solidFill>
              </a:rPr>
              <a:t>с тем проявлять толерантность не означает соглашаться со всем, чем угодно! Насилию и несправедливости нужно противостоять мирными средствами, лучше объясниться друг с другом, а не драться, объединяться с другими с тем, чтобы стать сильнее, и использовать свою силу для защиты более слабых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196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  Исследовательский проект Шаг за шагом на пути к толерантности </vt:lpstr>
      <vt:lpstr>Актуальность </vt:lpstr>
      <vt:lpstr>ЦЕЛЬ</vt:lpstr>
      <vt:lpstr>ХОД ИССЛЕДОВАНИЯ</vt:lpstr>
      <vt:lpstr>АНКЕТИРОВАНИЕ  7-9 КЛАСС  Цель: выяснить уровень развития толерантных качеств личности у подростков</vt:lpstr>
      <vt:lpstr>ПУТЕШЕСТВИЕ ПО СТРАНЕ ТОЛЕРАНТНОСТИ (внеклассное мероприятие)</vt:lpstr>
      <vt:lpstr> СИМВОЛЫ ПРОЕКТА (конкурс)</vt:lpstr>
      <vt:lpstr>БЛАГОТВОРИТЕЛЬНАЯ АКЦИЯ «ПОДАРИ ЖИЗНЬ»</vt:lpstr>
      <vt:lpstr>ВЫВОД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supervisor</cp:lastModifiedBy>
  <cp:revision>91</cp:revision>
  <dcterms:created xsi:type="dcterms:W3CDTF">2016-04-03T05:34:34Z</dcterms:created>
  <dcterms:modified xsi:type="dcterms:W3CDTF">2019-12-02T17:45:10Z</dcterms:modified>
</cp:coreProperties>
</file>