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9" r:id="rId10"/>
    <p:sldId id="270" r:id="rId11"/>
    <p:sldId id="271" r:id="rId12"/>
    <p:sldId id="268" r:id="rId13"/>
    <p:sldId id="272" r:id="rId14"/>
    <p:sldId id="273" r:id="rId15"/>
    <p:sldId id="277" r:id="rId16"/>
    <p:sldId id="278" r:id="rId17"/>
    <p:sldId id="279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A93F-DC6D-4B75-BBD1-48105893754C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17CA-DE2A-458A-A3D5-6447BADFB23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A93F-DC6D-4B75-BBD1-48105893754C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17CA-DE2A-458A-A3D5-6447BADFB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A93F-DC6D-4B75-BBD1-48105893754C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17CA-DE2A-458A-A3D5-6447BADFB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A93F-DC6D-4B75-BBD1-48105893754C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17CA-DE2A-458A-A3D5-6447BADFB23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A93F-DC6D-4B75-BBD1-48105893754C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17CA-DE2A-458A-A3D5-6447BADFB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A93F-DC6D-4B75-BBD1-48105893754C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17CA-DE2A-458A-A3D5-6447BADFB23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A93F-DC6D-4B75-BBD1-48105893754C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17CA-DE2A-458A-A3D5-6447BADFB23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A93F-DC6D-4B75-BBD1-48105893754C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17CA-DE2A-458A-A3D5-6447BADFB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A93F-DC6D-4B75-BBD1-48105893754C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17CA-DE2A-458A-A3D5-6447BADFB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A93F-DC6D-4B75-BBD1-48105893754C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17CA-DE2A-458A-A3D5-6447BADFB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A93F-DC6D-4B75-BBD1-48105893754C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17CA-DE2A-458A-A3D5-6447BADFB23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E1A93F-DC6D-4B75-BBD1-48105893754C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0117CA-DE2A-458A-A3D5-6447BADFB23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653135"/>
            <a:ext cx="8136904" cy="1281529"/>
          </a:xfrm>
        </p:spPr>
        <p:txBody>
          <a:bodyPr>
            <a:noAutofit/>
          </a:bodyPr>
          <a:lstStyle/>
          <a:p>
            <a:r>
              <a:rPr lang="ru-RU" sz="3200" dirty="0" smtClean="0"/>
              <a:t>6 урок из раздела «Изображения земной поверхности и их использование»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04665"/>
            <a:ext cx="7776864" cy="1944216"/>
          </a:xfrm>
        </p:spPr>
        <p:txBody>
          <a:bodyPr/>
          <a:lstStyle/>
          <a:p>
            <a:pPr marL="182880" indent="0">
              <a:buNone/>
            </a:pPr>
            <a:r>
              <a:rPr lang="ru-RU" sz="4400" dirty="0" smtClean="0"/>
              <a:t>Урок географии по теме </a:t>
            </a:r>
            <a:br>
              <a:rPr lang="ru-RU" sz="4400" dirty="0" smtClean="0"/>
            </a:br>
            <a:r>
              <a:rPr lang="ru-RU" sz="4400" dirty="0" smtClean="0"/>
              <a:t>«План местности» </a:t>
            </a:r>
            <a:br>
              <a:rPr lang="ru-RU" sz="4400" dirty="0" smtClean="0"/>
            </a:br>
            <a:r>
              <a:rPr lang="ru-RU" sz="4400" dirty="0" smtClean="0"/>
              <a:t>5 класс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589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Кустарник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1831" y="731838"/>
            <a:ext cx="5883138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69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Деревянный мост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82953" y="731838"/>
            <a:ext cx="5720893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71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Тропа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82926" y="731838"/>
            <a:ext cx="5720947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576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 лесника</a:t>
            </a:r>
            <a:endParaRPr lang="ru-RU" dirty="0"/>
          </a:p>
        </p:txBody>
      </p:sp>
      <p:pic>
        <p:nvPicPr>
          <p:cNvPr id="8197" name="Picture 5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4133" y="731838"/>
            <a:ext cx="5878533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53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157192"/>
            <a:ext cx="6512511" cy="1224136"/>
          </a:xfrm>
        </p:spPr>
        <p:txBody>
          <a:bodyPr/>
          <a:lstStyle/>
          <a:p>
            <a:r>
              <a:rPr lang="ru-RU" sz="3200" dirty="0" smtClean="0"/>
              <a:t>Река с названием и направлением течения</a:t>
            </a:r>
            <a:endParaRPr lang="ru-RU" sz="3200" dirty="0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39" y="378916"/>
            <a:ext cx="7272809" cy="445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8916"/>
            <a:ext cx="598782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052736"/>
            <a:ext cx="2713037" cy="195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22594"/>
            <a:ext cx="119538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395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Топографический диктант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8904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764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87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542" y="3410714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241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604448" cy="64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878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Поверхность Земли неровная. Как можно отобразит высоту холмов и глубину впадин?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Что такое абсолютная высота?</a:t>
            </a:r>
          </a:p>
          <a:p>
            <a:r>
              <a:rPr lang="ru-RU" dirty="0" smtClean="0"/>
              <a:t>Что такое относительная высота?</a:t>
            </a:r>
          </a:p>
          <a:p>
            <a:r>
              <a:rPr lang="ru-RU" dirty="0" smtClean="0"/>
              <a:t>Как называются линии соединяющие точки с одинаковой абсолютной высотой?</a:t>
            </a:r>
          </a:p>
          <a:p>
            <a:r>
              <a:rPr lang="ru-RU" dirty="0" smtClean="0"/>
              <a:t>Что такое </a:t>
            </a:r>
            <a:r>
              <a:rPr lang="ru-RU" dirty="0" err="1" smtClean="0"/>
              <a:t>бергштрихи</a:t>
            </a:r>
            <a:r>
              <a:rPr lang="ru-RU" dirty="0" smtClean="0"/>
              <a:t>?</a:t>
            </a:r>
          </a:p>
          <a:p>
            <a:r>
              <a:rPr lang="ru-RU" dirty="0" smtClean="0"/>
              <a:t>Изобразите холм с помощью горизонталей, если его высота 25 м, С-В склон холма крутой, а Ю-З – пологий.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8726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Задание: </a:t>
            </a:r>
          </a:p>
          <a:p>
            <a:r>
              <a:rPr lang="ru-RU" dirty="0" smtClean="0"/>
              <a:t>Откройте форзац учебника и рассмотрите топографический план:</a:t>
            </a:r>
          </a:p>
          <a:p>
            <a:r>
              <a:rPr lang="ru-RU" dirty="0" smtClean="0"/>
              <a:t>Опишите как будет проходить путь от деревянного моста до сарая.</a:t>
            </a:r>
          </a:p>
          <a:p>
            <a:r>
              <a:rPr lang="ru-RU" dirty="0" smtClean="0"/>
              <a:t>Опишите, что можно увидеть, </a:t>
            </a:r>
          </a:p>
          <a:p>
            <a:r>
              <a:rPr lang="ru-RU" dirty="0" smtClean="0"/>
              <a:t>проплывая по реке Нара.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42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Создать условия для формирования умений читать план местности:</a:t>
            </a:r>
          </a:p>
          <a:p>
            <a:pPr marL="0" indent="0">
              <a:buNone/>
            </a:pPr>
            <a:r>
              <a:rPr lang="ru-RU" dirty="0" smtClean="0"/>
              <a:t>-Распознавать объекты с помощью условных знаков;</a:t>
            </a:r>
          </a:p>
          <a:p>
            <a:pPr marL="0" indent="0">
              <a:buNone/>
            </a:pPr>
            <a:r>
              <a:rPr lang="ru-RU" dirty="0" smtClean="0"/>
              <a:t>-Определять расстояния между географическими объектами с помощью масштабов;</a:t>
            </a:r>
          </a:p>
          <a:p>
            <a:pPr marL="0" indent="0">
              <a:buNone/>
            </a:pPr>
            <a:r>
              <a:rPr lang="ru-RU" dirty="0" smtClean="0"/>
              <a:t>-Определять направления по плану местности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58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атласом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Стр. 11 </a:t>
            </a:r>
          </a:p>
          <a:p>
            <a:r>
              <a:rPr lang="ru-RU" dirty="0" smtClean="0"/>
              <a:t>В каком направлении и на каком расстоянии от электростанции находится посёлок </a:t>
            </a:r>
            <a:r>
              <a:rPr lang="ru-RU" dirty="0" err="1" smtClean="0"/>
              <a:t>Дибровка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95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Мотивация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Группа школьников решила пойти летом в поход. К нему необходимо подготовиться. Нужно определить куда пойти, что посмотреть, и время похода. То есть необходимо проложить маршрут движения. А что для этого им необходимо иметь? И что необходимо знать?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71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того, чтобы проложить маршрут похода необходимо: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Знать, что такое план местности;</a:t>
            </a:r>
          </a:p>
          <a:p>
            <a:r>
              <a:rPr lang="ru-RU" dirty="0" smtClean="0"/>
              <a:t>Масштаб и его виды;</a:t>
            </a:r>
          </a:p>
          <a:p>
            <a:r>
              <a:rPr lang="ru-RU" dirty="0" smtClean="0"/>
              <a:t>Условные знаки и их виды;</a:t>
            </a:r>
          </a:p>
          <a:p>
            <a:r>
              <a:rPr lang="ru-RU" dirty="0" smtClean="0"/>
              <a:t>Стороны горизонта и азимут.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775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Назовите отличительные особенности плана местности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Это чертёж</a:t>
            </a:r>
          </a:p>
          <a:p>
            <a:r>
              <a:rPr lang="ru-RU" dirty="0" smtClean="0"/>
              <a:t>Все предметы изображены сверху</a:t>
            </a:r>
          </a:p>
          <a:p>
            <a:r>
              <a:rPr lang="ru-RU" dirty="0" smtClean="0"/>
              <a:t>По плану местности можно получить больше информации о:</a:t>
            </a:r>
          </a:p>
          <a:p>
            <a:r>
              <a:rPr lang="ru-RU" dirty="0" smtClean="0"/>
              <a:t>- названии населённых пунктов</a:t>
            </a:r>
          </a:p>
          <a:p>
            <a:r>
              <a:rPr lang="ru-RU" dirty="0" smtClean="0"/>
              <a:t>-о направлении север- юг</a:t>
            </a:r>
          </a:p>
          <a:p>
            <a:r>
              <a:rPr lang="ru-RU" dirty="0" smtClean="0"/>
              <a:t>- о названии, направлении течения, ширине реки</a:t>
            </a:r>
          </a:p>
          <a:p>
            <a:r>
              <a:rPr lang="ru-RU" dirty="0" smtClean="0"/>
              <a:t>-Характерные черты дорог</a:t>
            </a:r>
          </a:p>
          <a:p>
            <a:r>
              <a:rPr lang="ru-RU" dirty="0" smtClean="0"/>
              <a:t>- Высоте местности и </a:t>
            </a:r>
            <a:r>
              <a:rPr lang="ru-RU" dirty="0" err="1" smtClean="0"/>
              <a:t>др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09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масштаб. Какие виды масштаба вы знаете?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Перевести из численного масштаба в именованный (км)</a:t>
            </a:r>
          </a:p>
          <a:p>
            <a:r>
              <a:rPr lang="ru-RU" dirty="0" smtClean="0"/>
              <a:t>1: 7500000</a:t>
            </a:r>
          </a:p>
          <a:p>
            <a:r>
              <a:rPr lang="ru-RU" dirty="0" smtClean="0"/>
              <a:t>1: 50000</a:t>
            </a:r>
          </a:p>
          <a:p>
            <a:r>
              <a:rPr lang="ru-RU" dirty="0" smtClean="0"/>
              <a:t>1: 300000</a:t>
            </a:r>
          </a:p>
          <a:p>
            <a:r>
              <a:rPr lang="ru-RU" dirty="0" smtClean="0"/>
              <a:t>Перевести из именованного а численный:</a:t>
            </a:r>
          </a:p>
          <a:p>
            <a:r>
              <a:rPr lang="ru-RU" dirty="0" smtClean="0"/>
              <a:t>В 1 см – 100 км</a:t>
            </a:r>
          </a:p>
          <a:p>
            <a:r>
              <a:rPr lang="ru-RU" dirty="0" smtClean="0"/>
              <a:t>В 1 см- 7,5 км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057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значит ориентироваться на местности? Что такое азимут?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Назовите основные стороны горизонта?</a:t>
            </a:r>
          </a:p>
          <a:p>
            <a:r>
              <a:rPr lang="ru-RU" dirty="0" smtClean="0"/>
              <a:t>Назовите промежуточные стороны горизонта?</a:t>
            </a:r>
          </a:p>
          <a:p>
            <a:r>
              <a:rPr lang="ru-RU" dirty="0" smtClean="0"/>
              <a:t>В каких случаях стороны горизонта соответствуют указанному азимуту:</a:t>
            </a:r>
          </a:p>
          <a:p>
            <a:r>
              <a:rPr lang="ru-RU" dirty="0" smtClean="0"/>
              <a:t>С-З – А= 135</a:t>
            </a:r>
            <a:endParaRPr lang="ru-RU" sz="2400" dirty="0" smtClean="0"/>
          </a:p>
          <a:p>
            <a:r>
              <a:rPr lang="ru-RU" sz="2400" dirty="0" smtClean="0"/>
              <a:t>Ю-В- А= 140</a:t>
            </a:r>
          </a:p>
          <a:p>
            <a:r>
              <a:rPr lang="ru-RU" sz="2400" dirty="0" smtClean="0"/>
              <a:t>С-А = 360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064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умеете ли вы читать условные знаки?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Условные знаки очень просты,</a:t>
            </a:r>
          </a:p>
          <a:p>
            <a:r>
              <a:rPr lang="ru-RU" dirty="0" smtClean="0"/>
              <a:t>Напомнят предмета они нам черты.</a:t>
            </a:r>
          </a:p>
          <a:p>
            <a:r>
              <a:rPr lang="ru-RU" dirty="0" smtClean="0"/>
              <a:t>Проверить хочу я, кто же из вас, </a:t>
            </a:r>
          </a:p>
          <a:p>
            <a:r>
              <a:rPr lang="ru-RU" dirty="0" smtClean="0"/>
              <a:t>Справиться с ними как «ас»!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87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Фруктовый сад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3527" y="731838"/>
            <a:ext cx="5639746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192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96</TotalTime>
  <Words>423</Words>
  <Application>Microsoft Office PowerPoint</Application>
  <PresentationFormat>Экран (4:3)</PresentationFormat>
  <Paragraphs>65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Урок географии по теме  «План местности»  5 класс</vt:lpstr>
      <vt:lpstr>Задача </vt:lpstr>
      <vt:lpstr>Мотивация</vt:lpstr>
      <vt:lpstr>Для того, чтобы проложить маршрут похода необходимо:</vt:lpstr>
      <vt:lpstr>Назовите отличительные особенности плана местности</vt:lpstr>
      <vt:lpstr>Что такое масштаб. Какие виды масштаба вы знаете?</vt:lpstr>
      <vt:lpstr>Что значит ориентироваться на местности? Что такое азимут?</vt:lpstr>
      <vt:lpstr>А умеете ли вы читать условные знаки?</vt:lpstr>
      <vt:lpstr>Фруктовый сад</vt:lpstr>
      <vt:lpstr>Кустарник</vt:lpstr>
      <vt:lpstr>Деревянный мост</vt:lpstr>
      <vt:lpstr>Тропа</vt:lpstr>
      <vt:lpstr>Дом лесника</vt:lpstr>
      <vt:lpstr>Река с названием и направлением течения</vt:lpstr>
      <vt:lpstr>Топографический диктант</vt:lpstr>
      <vt:lpstr>Презентация PowerPoint</vt:lpstr>
      <vt:lpstr>Презентация PowerPoint</vt:lpstr>
      <vt:lpstr>Поверхность Земли неровная. Как можно отобразит высоту холмов и глубину впадин?</vt:lpstr>
      <vt:lpstr>Презентация PowerPoint</vt:lpstr>
      <vt:lpstr>Работа с атласом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географии по теме «План местности»</dc:title>
  <dc:creator>User</dc:creator>
  <cp:lastModifiedBy>User</cp:lastModifiedBy>
  <cp:revision>10</cp:revision>
  <dcterms:created xsi:type="dcterms:W3CDTF">2015-10-26T17:07:21Z</dcterms:created>
  <dcterms:modified xsi:type="dcterms:W3CDTF">2015-10-26T18:43:54Z</dcterms:modified>
</cp:coreProperties>
</file>