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920038" cy="10620375"/>
  <p:notesSz cx="6858000" cy="9144000"/>
  <p:defaultTextStyle>
    <a:defPPr>
      <a:defRPr lang="ru-RU"/>
    </a:defPPr>
    <a:lvl1pPr marL="0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1pPr>
    <a:lvl2pPr marL="505617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2pPr>
    <a:lvl3pPr marL="1011235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3pPr>
    <a:lvl4pPr marL="1516852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4pPr>
    <a:lvl5pPr marL="2022470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5pPr>
    <a:lvl6pPr marL="2528087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6pPr>
    <a:lvl7pPr marL="3033705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7pPr>
    <a:lvl8pPr marL="3539322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8pPr>
    <a:lvl9pPr marL="4044940" algn="l" defTabSz="1011235" rtl="0" eaLnBrk="1" latinLnBrk="0" hangingPunct="1">
      <a:defRPr sz="19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5" userDrawn="1">
          <p15:clr>
            <a:srgbClr val="A4A3A4"/>
          </p15:clr>
        </p15:guide>
        <p15:guide id="2" pos="24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2202" y="84"/>
      </p:cViewPr>
      <p:guideLst>
        <p:guide orient="horz" pos="3345"/>
        <p:guide pos="24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4003" y="3299202"/>
            <a:ext cx="6732032" cy="22764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8006" y="6018213"/>
            <a:ext cx="5544027" cy="27140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742027" y="425309"/>
            <a:ext cx="1782009" cy="9061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6002" y="425309"/>
            <a:ext cx="5214025" cy="9061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629" y="6824575"/>
            <a:ext cx="6732032" cy="2109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5629" y="4501369"/>
            <a:ext cx="6732032" cy="232320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6002" y="2478089"/>
            <a:ext cx="3498017" cy="7008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26019" y="2478089"/>
            <a:ext cx="3498017" cy="7008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6003" y="2377293"/>
            <a:ext cx="3499392" cy="9907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6003" y="3368035"/>
            <a:ext cx="3499392" cy="611900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023270" y="2377293"/>
            <a:ext cx="3500767" cy="9907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23270" y="3368035"/>
            <a:ext cx="3500767" cy="611900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003" y="422848"/>
            <a:ext cx="2605638" cy="17995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96515" y="422849"/>
            <a:ext cx="4427522" cy="90641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6003" y="2222413"/>
            <a:ext cx="2605638" cy="72646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2383" y="7434263"/>
            <a:ext cx="4752023" cy="87765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52383" y="948950"/>
            <a:ext cx="4752023" cy="6372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52383" y="8311920"/>
            <a:ext cx="4752023" cy="12464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002" y="425307"/>
            <a:ext cx="7128034" cy="1770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6002" y="2478089"/>
            <a:ext cx="7128034" cy="7008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96002" y="9843515"/>
            <a:ext cx="1848009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706013" y="9843515"/>
            <a:ext cx="2508012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676027" y="9843515"/>
            <a:ext cx="1848009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0" t="21197" r="11151" b="30538"/>
          <a:stretch/>
        </p:blipFill>
        <p:spPr>
          <a:xfrm>
            <a:off x="2469113" y="2016893"/>
            <a:ext cx="5160777" cy="46629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783" y="629668"/>
            <a:ext cx="6455737" cy="1775219"/>
          </a:xfrm>
        </p:spPr>
        <p:txBody>
          <a:bodyPr>
            <a:noAutofit/>
          </a:bodyPr>
          <a:lstStyle/>
          <a:p>
            <a:endParaRPr lang="ru-RU" sz="2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42782" y="7902475"/>
            <a:ext cx="6428760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33201" r="17451" b="9401"/>
          <a:stretch/>
        </p:blipFill>
        <p:spPr>
          <a:xfrm>
            <a:off x="411160" y="360529"/>
            <a:ext cx="5486658" cy="3168352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104723" y="6923980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1020" y="3859970"/>
            <a:ext cx="193809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Бассейн — 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тёплый 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 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зимы,</a:t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уголок безоблачного 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счастья.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69115" y="6752000"/>
            <a:ext cx="49199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желанием туда идём все мы,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не пугает за окном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ненастье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80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1" b="33200"/>
          <a:stretch/>
        </p:blipFill>
        <p:spPr>
          <a:xfrm>
            <a:off x="473736" y="189659"/>
            <a:ext cx="6705601" cy="31683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" t="22000" b="6601"/>
          <a:stretch/>
        </p:blipFill>
        <p:spPr>
          <a:xfrm>
            <a:off x="627303" y="6762061"/>
            <a:ext cx="6398468" cy="3485611"/>
          </a:xfrm>
          <a:prstGeom prst="rect">
            <a:avLst/>
          </a:prstGeom>
        </p:spPr>
      </p:pic>
      <p:pic>
        <p:nvPicPr>
          <p:cNvPr id="2050" name="Picture 2" descr="https://img2.postila.ru/storage/9568000/9561192/f1fbae19b02021270c588b692001755d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/>
          <a:stretch/>
        </p:blipFill>
        <p:spPr bwMode="auto">
          <a:xfrm>
            <a:off x="1414716" y="3587852"/>
            <a:ext cx="610037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23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</Words>
  <Application>Microsoft Office PowerPoint</Application>
  <PresentationFormat>Произвольный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Выясняя с пришедшей в гости к детям Белочкой, отчего же у нее болит живот, дети поняли, что  все растущие в лесу грибы можно разделить на съедобные и несъедобные.</dc:title>
  <dc:creator>22 11</dc:creator>
  <cp:lastModifiedBy>Андрей</cp:lastModifiedBy>
  <cp:revision>7</cp:revision>
  <dcterms:created xsi:type="dcterms:W3CDTF">2019-08-20T06:44:30Z</dcterms:created>
  <dcterms:modified xsi:type="dcterms:W3CDTF">2019-11-14T05:05:19Z</dcterms:modified>
</cp:coreProperties>
</file>