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920038" cy="106203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6" userDrawn="1">
          <p15:clr>
            <a:srgbClr val="A4A3A4"/>
          </p15:clr>
        </p15:guide>
        <p15:guide id="2" pos="24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184" y="90"/>
      </p:cViewPr>
      <p:guideLst>
        <p:guide orient="horz" pos="3346"/>
        <p:guide pos="24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4005" y="3299206"/>
            <a:ext cx="6732033" cy="227649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8009" y="6018218"/>
            <a:ext cx="5544026" cy="27140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42033" y="425317"/>
            <a:ext cx="1782007" cy="90617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6003" y="425317"/>
            <a:ext cx="5214025" cy="906173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630" y="6824576"/>
            <a:ext cx="6732033" cy="21093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5630" y="4501372"/>
            <a:ext cx="6732033" cy="23232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6005" y="2478092"/>
            <a:ext cx="3498018" cy="7008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26024" y="2478092"/>
            <a:ext cx="3498018" cy="7008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6008" y="2377297"/>
            <a:ext cx="3499392" cy="9907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6008" y="3368039"/>
            <a:ext cx="3499392" cy="611900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23273" y="2377297"/>
            <a:ext cx="3500766" cy="9907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23273" y="3368039"/>
            <a:ext cx="3500766" cy="611900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009" y="422852"/>
            <a:ext cx="2605639" cy="17995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96518" y="422853"/>
            <a:ext cx="4427521" cy="90641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6009" y="2222413"/>
            <a:ext cx="2605639" cy="72646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2385" y="7434267"/>
            <a:ext cx="4752023" cy="8776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52385" y="948950"/>
            <a:ext cx="4752023" cy="6372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52385" y="8311920"/>
            <a:ext cx="4752023" cy="12464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004" y="425307"/>
            <a:ext cx="7128035" cy="1770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6004" y="2478092"/>
            <a:ext cx="7128035" cy="7008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96003" y="9843519"/>
            <a:ext cx="1848008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706015" y="9843519"/>
            <a:ext cx="2508012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676029" y="9843519"/>
            <a:ext cx="1848008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732" y="4581601"/>
            <a:ext cx="6237999" cy="26890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792" y="629677"/>
            <a:ext cx="6455737" cy="1775219"/>
          </a:xfrm>
        </p:spPr>
        <p:txBody>
          <a:bodyPr>
            <a:noAutofit/>
          </a:bodyPr>
          <a:lstStyle/>
          <a:p>
            <a:endParaRPr lang="ru-RU" sz="2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63271" y="357197"/>
            <a:ext cx="2325757" cy="37973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жизни!</a:t>
            </a:r>
          </a:p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Полезен он для всех.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жизни!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Удача и успех.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104732" y="6923980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360" y="438106"/>
            <a:ext cx="4320480" cy="401084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416660" y="7304711"/>
            <a:ext cx="583078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семь правил ЗОЖ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без них не проживешь!</a:t>
            </a:r>
          </a:p>
          <a:p>
            <a:pPr fontAlgn="base"/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здоровья и порядка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Начинайте день с зарядки.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не ешьте мясо в тесте,</a:t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талия на месте.</a:t>
            </a:r>
          </a:p>
        </p:txBody>
      </p:sp>
    </p:spTree>
    <p:extLst>
      <p:ext uri="{BB962C8B-B14F-4D97-AF65-F5344CB8AC3E}">
        <p14:creationId xmlns:p14="http://schemas.microsoft.com/office/powerpoint/2010/main" val="301280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651" y="3870028"/>
            <a:ext cx="5812178" cy="4061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603" y="8288456"/>
            <a:ext cx="3866947" cy="2331919"/>
          </a:xfrm>
        </p:spPr>
        <p:txBody>
          <a:bodyPr>
            <a:noAutofit/>
          </a:bodyPr>
          <a:lstStyle/>
          <a:p>
            <a:pPr fontAlgn="base"/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у вас здоровье было,</a:t>
            </a:r>
            <a:b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 про пасту с мылом.</a:t>
            </a:r>
            <a:b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физкультурой подружись</a:t>
            </a:r>
            <a:b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работать не ленись.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7697" y="557659"/>
            <a:ext cx="3960440" cy="379481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1019" y="357197"/>
            <a:ext cx="261667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здоровье раздобыть,</a:t>
            </a:r>
            <a:b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далеко ходить.</a:t>
            </a:r>
            <a:b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нам самим стараться,</a:t>
            </a:r>
            <a:b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всё будет получаться.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83319" y="8146942"/>
            <a:ext cx="36211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здоровье берегу —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 в чистоте держу.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душа была здоровой,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физкультурой я дружу.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3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28</Words>
  <Application>Microsoft Office PowerPoint</Application>
  <PresentationFormat>Произвольный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Чтоб у вас здоровье было, Не забудь про пасту с мылом. С физкультурой подружись И работать не ленись.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Выясняя с пришедшей в гости к детям Белочкой, отчего же у нее болит живот, дети поняли, что  все растущие в лесу грибы можно разделить на съедобные и несъедобные.</dc:title>
  <dc:creator>22 11</dc:creator>
  <cp:lastModifiedBy>Андрей</cp:lastModifiedBy>
  <cp:revision>10</cp:revision>
  <dcterms:created xsi:type="dcterms:W3CDTF">2019-08-20T06:44:30Z</dcterms:created>
  <dcterms:modified xsi:type="dcterms:W3CDTF">2019-12-02T14:57:14Z</dcterms:modified>
</cp:coreProperties>
</file>