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7" r:id="rId3"/>
    <p:sldId id="26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050-7CCA-49E9-823E-7ABA5BBED36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9A68-20FE-4746-B084-D83311C6FC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050-7CCA-49E9-823E-7ABA5BBED36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9A68-20FE-4746-B084-D83311C6FC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050-7CCA-49E9-823E-7ABA5BBED36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9A68-20FE-4746-B084-D83311C6FCF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050-7CCA-49E9-823E-7ABA5BBED36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9A68-20FE-4746-B084-D83311C6FCF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050-7CCA-49E9-823E-7ABA5BBED36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9A68-20FE-4746-B084-D83311C6FC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050-7CCA-49E9-823E-7ABA5BBED36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9A68-20FE-4746-B084-D83311C6FCF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050-7CCA-49E9-823E-7ABA5BBED36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9A68-20FE-4746-B084-D83311C6FC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050-7CCA-49E9-823E-7ABA5BBED36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9A68-20FE-4746-B084-D83311C6FC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050-7CCA-49E9-823E-7ABA5BBED36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9A68-20FE-4746-B084-D83311C6FC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050-7CCA-49E9-823E-7ABA5BBED36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9A68-20FE-4746-B084-D83311C6FCF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050-7CCA-49E9-823E-7ABA5BBED36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9A68-20FE-4746-B084-D83311C6FCF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1A65050-7CCA-49E9-823E-7ABA5BBED36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B069A68-20FE-4746-B084-D83311C6FCF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еник\Desktop\Миронова\лыжные гонки 4 класс\DSC_07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8914728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Вставай на лыжню!!!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14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Ученик\Desktop\Миронова\лыжи 2013\DSC_07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0" y="188640"/>
            <a:ext cx="8886755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74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Ученик\Desktop\Миронова\лыжи 2013\DSC_07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19" y="116632"/>
            <a:ext cx="8902024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88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</TotalTime>
  <Words>4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Candara</vt:lpstr>
      <vt:lpstr>Symbol</vt:lpstr>
      <vt:lpstr>Волна</vt:lpstr>
      <vt:lpstr>Вставай на лыжню!!!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Вставай на лыжню!</dc:title>
  <dc:creator>Ученик</dc:creator>
  <cp:lastModifiedBy>Fiz</cp:lastModifiedBy>
  <cp:revision>9</cp:revision>
  <dcterms:created xsi:type="dcterms:W3CDTF">2014-05-07T11:01:39Z</dcterms:created>
  <dcterms:modified xsi:type="dcterms:W3CDTF">2019-12-02T08:26:58Z</dcterms:modified>
</cp:coreProperties>
</file>