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62" r:id="rId6"/>
    <p:sldId id="25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737" autoAdjust="0"/>
  </p:normalViewPr>
  <p:slideViewPr>
    <p:cSldViewPr snapToGrid="0">
      <p:cViewPr varScale="1">
        <p:scale>
          <a:sx n="75" d="100"/>
          <a:sy n="75" d="100"/>
        </p:scale>
        <p:origin x="282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98A61C-9648-4031-9AAD-74E6C5CA088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DA197F1-438B-4B39-B425-1DF8CD5409D1}">
      <dgm:prSet phldrT="[Текст]"/>
      <dgm:spPr/>
      <dgm:t>
        <a:bodyPr/>
        <a:lstStyle/>
        <a:p>
          <a:r>
            <a:rPr lang="ru-RU" dirty="0" smtClean="0"/>
            <a:t>ТЕХНОЛОГИЯ</a:t>
          </a:r>
          <a:endParaRPr lang="ru-RU" dirty="0"/>
        </a:p>
      </dgm:t>
    </dgm:pt>
    <dgm:pt modelId="{5E5A8A9E-E6D1-4D17-9334-DB6B6B5A8A56}" type="parTrans" cxnId="{5C5EF6A9-FA3A-469B-B6C9-3ED33099B504}">
      <dgm:prSet/>
      <dgm:spPr/>
      <dgm:t>
        <a:bodyPr/>
        <a:lstStyle/>
        <a:p>
          <a:endParaRPr lang="ru-RU"/>
        </a:p>
      </dgm:t>
    </dgm:pt>
    <dgm:pt modelId="{0A980849-E1C8-4DF7-8251-DABE4764C19F}" type="sibTrans" cxnId="{5C5EF6A9-FA3A-469B-B6C9-3ED33099B504}">
      <dgm:prSet/>
      <dgm:spPr/>
      <dgm:t>
        <a:bodyPr/>
        <a:lstStyle/>
        <a:p>
          <a:endParaRPr lang="ru-RU"/>
        </a:p>
      </dgm:t>
    </dgm:pt>
    <dgm:pt modelId="{E99525A7-5449-484D-B5FB-EB1DB22AEAD6}">
      <dgm:prSet phldrT="[Текст]"/>
      <dgm:spPr/>
      <dgm:t>
        <a:bodyPr/>
        <a:lstStyle/>
        <a:p>
          <a:r>
            <a:rPr lang="ru-RU" dirty="0" smtClean="0"/>
            <a:t>ПРЕДМЕТНАЯ СРЕДА</a:t>
          </a:r>
          <a:endParaRPr lang="ru-RU" dirty="0"/>
        </a:p>
      </dgm:t>
    </dgm:pt>
    <dgm:pt modelId="{9201CF16-3DB4-4B5C-BEC4-F683CA9E89B5}" type="parTrans" cxnId="{F44640D3-DD13-4AB5-B129-FD0498500168}">
      <dgm:prSet/>
      <dgm:spPr/>
      <dgm:t>
        <a:bodyPr/>
        <a:lstStyle/>
        <a:p>
          <a:endParaRPr lang="ru-RU"/>
        </a:p>
      </dgm:t>
    </dgm:pt>
    <dgm:pt modelId="{57C3F8B4-11B5-461E-A2AB-D9EAC446DB6A}" type="sibTrans" cxnId="{F44640D3-DD13-4AB5-B129-FD0498500168}">
      <dgm:prSet/>
      <dgm:spPr/>
      <dgm:t>
        <a:bodyPr/>
        <a:lstStyle/>
        <a:p>
          <a:endParaRPr lang="ru-RU"/>
        </a:p>
      </dgm:t>
    </dgm:pt>
    <dgm:pt modelId="{747B7E2F-1AF2-4B4B-9C80-A04E77CC3BC7}">
      <dgm:prSet phldrT="[Текст]"/>
      <dgm:spPr/>
      <dgm:t>
        <a:bodyPr/>
        <a:lstStyle/>
        <a:p>
          <a:r>
            <a:rPr lang="ru-RU" dirty="0" smtClean="0"/>
            <a:t>ОКРУЖАЮЩИЙ МИР</a:t>
          </a:r>
          <a:endParaRPr lang="ru-RU" dirty="0"/>
        </a:p>
      </dgm:t>
    </dgm:pt>
    <dgm:pt modelId="{EEDA123D-D819-4C30-9A1D-8FF8E5FC00A1}" type="parTrans" cxnId="{8DC91F25-2781-466C-82D7-3E5E2285B176}">
      <dgm:prSet/>
      <dgm:spPr/>
      <dgm:t>
        <a:bodyPr/>
        <a:lstStyle/>
        <a:p>
          <a:endParaRPr lang="ru-RU"/>
        </a:p>
      </dgm:t>
    </dgm:pt>
    <dgm:pt modelId="{CE585DB6-70C9-476F-9598-11DEF2822D0F}" type="sibTrans" cxnId="{8DC91F25-2781-466C-82D7-3E5E2285B176}">
      <dgm:prSet/>
      <dgm:spPr/>
      <dgm:t>
        <a:bodyPr/>
        <a:lstStyle/>
        <a:p>
          <a:endParaRPr lang="ru-RU"/>
        </a:p>
      </dgm:t>
    </dgm:pt>
    <dgm:pt modelId="{A1F9ECC7-2707-4CCA-B52A-34EDD17AE62B}" type="pres">
      <dgm:prSet presAssocID="{3298A61C-9648-4031-9AAD-74E6C5CA0886}" presName="compositeShape" presStyleCnt="0">
        <dgm:presLayoutVars>
          <dgm:dir/>
          <dgm:resizeHandles/>
        </dgm:presLayoutVars>
      </dgm:prSet>
      <dgm:spPr/>
    </dgm:pt>
    <dgm:pt modelId="{C33C01B9-0740-4313-9FCA-044C194AF958}" type="pres">
      <dgm:prSet presAssocID="{3298A61C-9648-4031-9AAD-74E6C5CA0886}" presName="pyramid" presStyleLbl="node1" presStyleIdx="0" presStyleCnt="1"/>
      <dgm:spPr/>
    </dgm:pt>
    <dgm:pt modelId="{17EFC161-E7AC-426F-96E6-E4E78F14B02C}" type="pres">
      <dgm:prSet presAssocID="{3298A61C-9648-4031-9AAD-74E6C5CA0886}" presName="theList" presStyleCnt="0"/>
      <dgm:spPr/>
    </dgm:pt>
    <dgm:pt modelId="{B2C29243-1E7B-4A9F-B135-5BA8EF88593F}" type="pres">
      <dgm:prSet presAssocID="{BDA197F1-438B-4B39-B425-1DF8CD5409D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5426F-2DA8-41EE-BA2F-5E3E2C8C9052}" type="pres">
      <dgm:prSet presAssocID="{BDA197F1-438B-4B39-B425-1DF8CD5409D1}" presName="aSpace" presStyleCnt="0"/>
      <dgm:spPr/>
    </dgm:pt>
    <dgm:pt modelId="{06352CF2-7145-4418-9EEC-DDF629A1DEE7}" type="pres">
      <dgm:prSet presAssocID="{E99525A7-5449-484D-B5FB-EB1DB22AEAD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F3548-665A-42D4-A764-17D49E9CB4A0}" type="pres">
      <dgm:prSet presAssocID="{E99525A7-5449-484D-B5FB-EB1DB22AEAD6}" presName="aSpace" presStyleCnt="0"/>
      <dgm:spPr/>
    </dgm:pt>
    <dgm:pt modelId="{D926560D-A5E3-482A-A2DF-93ACA6861EE3}" type="pres">
      <dgm:prSet presAssocID="{747B7E2F-1AF2-4B4B-9C80-A04E77CC3BC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DD8D6-C9AB-4B79-855D-92738BB25184}" type="pres">
      <dgm:prSet presAssocID="{747B7E2F-1AF2-4B4B-9C80-A04E77CC3BC7}" presName="aSpace" presStyleCnt="0"/>
      <dgm:spPr/>
    </dgm:pt>
  </dgm:ptLst>
  <dgm:cxnLst>
    <dgm:cxn modelId="{74A13A99-2411-4820-A416-6290ADB26E92}" type="presOf" srcId="{BDA197F1-438B-4B39-B425-1DF8CD5409D1}" destId="{B2C29243-1E7B-4A9F-B135-5BA8EF88593F}" srcOrd="0" destOrd="0" presId="urn:microsoft.com/office/officeart/2005/8/layout/pyramid2"/>
    <dgm:cxn modelId="{90A00F88-99BC-4700-ABCD-454E490CF062}" type="presOf" srcId="{3298A61C-9648-4031-9AAD-74E6C5CA0886}" destId="{A1F9ECC7-2707-4CCA-B52A-34EDD17AE62B}" srcOrd="0" destOrd="0" presId="urn:microsoft.com/office/officeart/2005/8/layout/pyramid2"/>
    <dgm:cxn modelId="{3CEE1116-9E54-4E06-BE72-264BFC40C727}" type="presOf" srcId="{E99525A7-5449-484D-B5FB-EB1DB22AEAD6}" destId="{06352CF2-7145-4418-9EEC-DDF629A1DEE7}" srcOrd="0" destOrd="0" presId="urn:microsoft.com/office/officeart/2005/8/layout/pyramid2"/>
    <dgm:cxn modelId="{8DC91F25-2781-466C-82D7-3E5E2285B176}" srcId="{3298A61C-9648-4031-9AAD-74E6C5CA0886}" destId="{747B7E2F-1AF2-4B4B-9C80-A04E77CC3BC7}" srcOrd="2" destOrd="0" parTransId="{EEDA123D-D819-4C30-9A1D-8FF8E5FC00A1}" sibTransId="{CE585DB6-70C9-476F-9598-11DEF2822D0F}"/>
    <dgm:cxn modelId="{71FD2F4F-FC74-4F2F-AA12-7564B2B6A621}" type="presOf" srcId="{747B7E2F-1AF2-4B4B-9C80-A04E77CC3BC7}" destId="{D926560D-A5E3-482A-A2DF-93ACA6861EE3}" srcOrd="0" destOrd="0" presId="urn:microsoft.com/office/officeart/2005/8/layout/pyramid2"/>
    <dgm:cxn modelId="{F44640D3-DD13-4AB5-B129-FD0498500168}" srcId="{3298A61C-9648-4031-9AAD-74E6C5CA0886}" destId="{E99525A7-5449-484D-B5FB-EB1DB22AEAD6}" srcOrd="1" destOrd="0" parTransId="{9201CF16-3DB4-4B5C-BEC4-F683CA9E89B5}" sibTransId="{57C3F8B4-11B5-461E-A2AB-D9EAC446DB6A}"/>
    <dgm:cxn modelId="{5C5EF6A9-FA3A-469B-B6C9-3ED33099B504}" srcId="{3298A61C-9648-4031-9AAD-74E6C5CA0886}" destId="{BDA197F1-438B-4B39-B425-1DF8CD5409D1}" srcOrd="0" destOrd="0" parTransId="{5E5A8A9E-E6D1-4D17-9334-DB6B6B5A8A56}" sibTransId="{0A980849-E1C8-4DF7-8251-DABE4764C19F}"/>
    <dgm:cxn modelId="{21668B9C-8F26-4DCC-A962-F8D47C6D011F}" type="presParOf" srcId="{A1F9ECC7-2707-4CCA-B52A-34EDD17AE62B}" destId="{C33C01B9-0740-4313-9FCA-044C194AF958}" srcOrd="0" destOrd="0" presId="urn:microsoft.com/office/officeart/2005/8/layout/pyramid2"/>
    <dgm:cxn modelId="{CB775E0D-8E5F-4EB0-8A49-80623BFFFEE8}" type="presParOf" srcId="{A1F9ECC7-2707-4CCA-B52A-34EDD17AE62B}" destId="{17EFC161-E7AC-426F-96E6-E4E78F14B02C}" srcOrd="1" destOrd="0" presId="urn:microsoft.com/office/officeart/2005/8/layout/pyramid2"/>
    <dgm:cxn modelId="{24929F74-9EBF-4753-9C92-A732F87CEE95}" type="presParOf" srcId="{17EFC161-E7AC-426F-96E6-E4E78F14B02C}" destId="{B2C29243-1E7B-4A9F-B135-5BA8EF88593F}" srcOrd="0" destOrd="0" presId="urn:microsoft.com/office/officeart/2005/8/layout/pyramid2"/>
    <dgm:cxn modelId="{B847C60D-451A-417A-AD66-8C85EA8B32EA}" type="presParOf" srcId="{17EFC161-E7AC-426F-96E6-E4E78F14B02C}" destId="{CFF5426F-2DA8-41EE-BA2F-5E3E2C8C9052}" srcOrd="1" destOrd="0" presId="urn:microsoft.com/office/officeart/2005/8/layout/pyramid2"/>
    <dgm:cxn modelId="{80BE3BDC-D9F8-4E7F-B784-62E036D9BEB4}" type="presParOf" srcId="{17EFC161-E7AC-426F-96E6-E4E78F14B02C}" destId="{06352CF2-7145-4418-9EEC-DDF629A1DEE7}" srcOrd="2" destOrd="0" presId="urn:microsoft.com/office/officeart/2005/8/layout/pyramid2"/>
    <dgm:cxn modelId="{5ACE526D-72D5-4770-BD8E-524A57AEF1D5}" type="presParOf" srcId="{17EFC161-E7AC-426F-96E6-E4E78F14B02C}" destId="{0A0F3548-665A-42D4-A764-17D49E9CB4A0}" srcOrd="3" destOrd="0" presId="urn:microsoft.com/office/officeart/2005/8/layout/pyramid2"/>
    <dgm:cxn modelId="{C8DF7144-A2E0-4F56-859D-1ADAFEB50791}" type="presParOf" srcId="{17EFC161-E7AC-426F-96E6-E4E78F14B02C}" destId="{D926560D-A5E3-482A-A2DF-93ACA6861EE3}" srcOrd="4" destOrd="0" presId="urn:microsoft.com/office/officeart/2005/8/layout/pyramid2"/>
    <dgm:cxn modelId="{BBC7AA6B-6ECE-430B-B196-7C390F0F1B54}" type="presParOf" srcId="{17EFC161-E7AC-426F-96E6-E4E78F14B02C}" destId="{EF8DD8D6-C9AB-4B79-855D-92738BB2518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0A6A14-25A3-4523-8D85-F5EC3829CAF1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1EFC5714-50EC-453F-9DE7-AB03C3FE93B9}">
      <dgm:prSet phldrT="[Текст]"/>
      <dgm:spPr/>
      <dgm:t>
        <a:bodyPr/>
        <a:lstStyle/>
        <a:p>
          <a:r>
            <a:rPr lang="ru-RU" dirty="0" smtClean="0"/>
            <a:t>ЕСТЕСТВЕННО НАУЧНЫЕ ДИСЦИПЛИНЫ</a:t>
          </a:r>
          <a:endParaRPr lang="ru-RU" dirty="0"/>
        </a:p>
      </dgm:t>
    </dgm:pt>
    <dgm:pt modelId="{834DC6E4-6753-4F37-A822-2BB8B143CE98}" type="parTrans" cxnId="{78EDB8F8-B2AE-4C40-879C-FA360F53A07D}">
      <dgm:prSet/>
      <dgm:spPr/>
      <dgm:t>
        <a:bodyPr/>
        <a:lstStyle/>
        <a:p>
          <a:endParaRPr lang="ru-RU"/>
        </a:p>
      </dgm:t>
    </dgm:pt>
    <dgm:pt modelId="{E0FF9184-799C-4BB3-AE31-6C0EBC99F819}" type="sibTrans" cxnId="{78EDB8F8-B2AE-4C40-879C-FA360F53A07D}">
      <dgm:prSet/>
      <dgm:spPr/>
      <dgm:t>
        <a:bodyPr/>
        <a:lstStyle/>
        <a:p>
          <a:endParaRPr lang="ru-RU"/>
        </a:p>
      </dgm:t>
    </dgm:pt>
    <dgm:pt modelId="{5BF3F37A-A67E-4BB6-A48A-9EADC14F6534}">
      <dgm:prSet phldrT="[Текст]"/>
      <dgm:spPr/>
      <dgm:t>
        <a:bodyPr/>
        <a:lstStyle/>
        <a:p>
          <a:r>
            <a:rPr lang="ru-RU" dirty="0" smtClean="0"/>
            <a:t>ГУМАНИТАРНЫЕ ДИСЦИПЛИНЫ</a:t>
          </a:r>
          <a:endParaRPr lang="ru-RU" dirty="0"/>
        </a:p>
      </dgm:t>
    </dgm:pt>
    <dgm:pt modelId="{5897C6CB-5F88-49E2-B507-14AAB28C8B37}" type="parTrans" cxnId="{342C013D-EF49-40D0-9117-0F715D3D97F4}">
      <dgm:prSet/>
      <dgm:spPr/>
      <dgm:t>
        <a:bodyPr/>
        <a:lstStyle/>
        <a:p>
          <a:endParaRPr lang="ru-RU"/>
        </a:p>
      </dgm:t>
    </dgm:pt>
    <dgm:pt modelId="{DBD3791C-68D9-479D-83C3-111050612B8A}" type="sibTrans" cxnId="{342C013D-EF49-40D0-9117-0F715D3D97F4}">
      <dgm:prSet/>
      <dgm:spPr/>
      <dgm:t>
        <a:bodyPr/>
        <a:lstStyle/>
        <a:p>
          <a:endParaRPr lang="ru-RU"/>
        </a:p>
      </dgm:t>
    </dgm:pt>
    <dgm:pt modelId="{23050740-409A-42FE-8FCA-470987E9CE32}">
      <dgm:prSet phldrT="[Текст]"/>
      <dgm:spPr/>
      <dgm:t>
        <a:bodyPr/>
        <a:lstStyle/>
        <a:p>
          <a:r>
            <a:rPr lang="ru-RU" dirty="0" smtClean="0"/>
            <a:t>ТЕХНОЛОГИЯ</a:t>
          </a:r>
          <a:endParaRPr lang="ru-RU" dirty="0"/>
        </a:p>
      </dgm:t>
    </dgm:pt>
    <dgm:pt modelId="{76D04054-D3B6-4DF8-986D-CF4B22FB96D7}" type="parTrans" cxnId="{1456BEDF-AF54-46EA-97C0-48A8643BCCB9}">
      <dgm:prSet/>
      <dgm:spPr/>
      <dgm:t>
        <a:bodyPr/>
        <a:lstStyle/>
        <a:p>
          <a:endParaRPr lang="ru-RU"/>
        </a:p>
      </dgm:t>
    </dgm:pt>
    <dgm:pt modelId="{B0CAF070-522E-4A14-9580-60DBB498D8CA}" type="sibTrans" cxnId="{1456BEDF-AF54-46EA-97C0-48A8643BCCB9}">
      <dgm:prSet/>
      <dgm:spPr/>
      <dgm:t>
        <a:bodyPr/>
        <a:lstStyle/>
        <a:p>
          <a:endParaRPr lang="ru-RU"/>
        </a:p>
      </dgm:t>
    </dgm:pt>
    <dgm:pt modelId="{4F81ECD2-3A29-4E44-93A4-7527FACD3F40}" type="pres">
      <dgm:prSet presAssocID="{890A6A14-25A3-4523-8D85-F5EC3829CAF1}" presName="Name0" presStyleCnt="0">
        <dgm:presLayoutVars>
          <dgm:dir/>
          <dgm:resizeHandles val="exact"/>
        </dgm:presLayoutVars>
      </dgm:prSet>
      <dgm:spPr/>
    </dgm:pt>
    <dgm:pt modelId="{6E4495DA-B6F0-4C80-9FBB-54C648AD21DA}" type="pres">
      <dgm:prSet presAssocID="{890A6A14-25A3-4523-8D85-F5EC3829CAF1}" presName="vNodes" presStyleCnt="0"/>
      <dgm:spPr/>
    </dgm:pt>
    <dgm:pt modelId="{2CD282C5-DF37-46C6-B2D9-9B943DA19064}" type="pres">
      <dgm:prSet presAssocID="{1EFC5714-50EC-453F-9DE7-AB03C3FE93B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73FCA-7C69-4403-950A-2FDF0E9A0EEA}" type="pres">
      <dgm:prSet presAssocID="{E0FF9184-799C-4BB3-AE31-6C0EBC99F819}" presName="spacerT" presStyleCnt="0"/>
      <dgm:spPr/>
    </dgm:pt>
    <dgm:pt modelId="{89F38C83-AD90-4423-B768-C5470F178801}" type="pres">
      <dgm:prSet presAssocID="{E0FF9184-799C-4BB3-AE31-6C0EBC99F81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894FD1D-873C-4F63-A0FD-43D2B7FB63BE}" type="pres">
      <dgm:prSet presAssocID="{E0FF9184-799C-4BB3-AE31-6C0EBC99F819}" presName="spacerB" presStyleCnt="0"/>
      <dgm:spPr/>
    </dgm:pt>
    <dgm:pt modelId="{5EFEF747-AFE9-4B31-9C0C-F88CE44DBFBB}" type="pres">
      <dgm:prSet presAssocID="{5BF3F37A-A67E-4BB6-A48A-9EADC14F653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16802-C57F-453E-874A-2087F999FBFE}" type="pres">
      <dgm:prSet presAssocID="{890A6A14-25A3-4523-8D85-F5EC3829CAF1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F6237DD4-A0F7-4463-B616-E0769895D7A0}" type="pres">
      <dgm:prSet presAssocID="{890A6A14-25A3-4523-8D85-F5EC3829CAF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0B730AAC-5985-4098-A1AD-02991426DC39}" type="pres">
      <dgm:prSet presAssocID="{890A6A14-25A3-4523-8D85-F5EC3829CAF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4F92DE-0FA7-48FD-B738-ED53095F6E11}" type="presOf" srcId="{DBD3791C-68D9-479D-83C3-111050612B8A}" destId="{79816802-C57F-453E-874A-2087F999FBFE}" srcOrd="0" destOrd="0" presId="urn:microsoft.com/office/officeart/2005/8/layout/equation2"/>
    <dgm:cxn modelId="{4543A95A-2985-4456-8A91-BDBCB070DF22}" type="presOf" srcId="{890A6A14-25A3-4523-8D85-F5EC3829CAF1}" destId="{4F81ECD2-3A29-4E44-93A4-7527FACD3F40}" srcOrd="0" destOrd="0" presId="urn:microsoft.com/office/officeart/2005/8/layout/equation2"/>
    <dgm:cxn modelId="{5F028332-E8F7-44EF-9C9E-6C718FBAA792}" type="presOf" srcId="{E0FF9184-799C-4BB3-AE31-6C0EBC99F819}" destId="{89F38C83-AD90-4423-B768-C5470F178801}" srcOrd="0" destOrd="0" presId="urn:microsoft.com/office/officeart/2005/8/layout/equation2"/>
    <dgm:cxn modelId="{192B45CD-1A6D-48C6-A360-811E544071AB}" type="presOf" srcId="{5BF3F37A-A67E-4BB6-A48A-9EADC14F6534}" destId="{5EFEF747-AFE9-4B31-9C0C-F88CE44DBFBB}" srcOrd="0" destOrd="0" presId="urn:microsoft.com/office/officeart/2005/8/layout/equation2"/>
    <dgm:cxn modelId="{B44A701B-27C1-4345-B8C1-367089AD7142}" type="presOf" srcId="{23050740-409A-42FE-8FCA-470987E9CE32}" destId="{0B730AAC-5985-4098-A1AD-02991426DC39}" srcOrd="0" destOrd="0" presId="urn:microsoft.com/office/officeart/2005/8/layout/equation2"/>
    <dgm:cxn modelId="{4D502EA0-6DE2-40B1-945C-3849D71A61B5}" type="presOf" srcId="{DBD3791C-68D9-479D-83C3-111050612B8A}" destId="{F6237DD4-A0F7-4463-B616-E0769895D7A0}" srcOrd="1" destOrd="0" presId="urn:microsoft.com/office/officeart/2005/8/layout/equation2"/>
    <dgm:cxn modelId="{342C013D-EF49-40D0-9117-0F715D3D97F4}" srcId="{890A6A14-25A3-4523-8D85-F5EC3829CAF1}" destId="{5BF3F37A-A67E-4BB6-A48A-9EADC14F6534}" srcOrd="1" destOrd="0" parTransId="{5897C6CB-5F88-49E2-B507-14AAB28C8B37}" sibTransId="{DBD3791C-68D9-479D-83C3-111050612B8A}"/>
    <dgm:cxn modelId="{1456BEDF-AF54-46EA-97C0-48A8643BCCB9}" srcId="{890A6A14-25A3-4523-8D85-F5EC3829CAF1}" destId="{23050740-409A-42FE-8FCA-470987E9CE32}" srcOrd="2" destOrd="0" parTransId="{76D04054-D3B6-4DF8-986D-CF4B22FB96D7}" sibTransId="{B0CAF070-522E-4A14-9580-60DBB498D8CA}"/>
    <dgm:cxn modelId="{78EDB8F8-B2AE-4C40-879C-FA360F53A07D}" srcId="{890A6A14-25A3-4523-8D85-F5EC3829CAF1}" destId="{1EFC5714-50EC-453F-9DE7-AB03C3FE93B9}" srcOrd="0" destOrd="0" parTransId="{834DC6E4-6753-4F37-A822-2BB8B143CE98}" sibTransId="{E0FF9184-799C-4BB3-AE31-6C0EBC99F819}"/>
    <dgm:cxn modelId="{0958CCCC-F6C5-44B6-9651-FE44801AD261}" type="presOf" srcId="{1EFC5714-50EC-453F-9DE7-AB03C3FE93B9}" destId="{2CD282C5-DF37-46C6-B2D9-9B943DA19064}" srcOrd="0" destOrd="0" presId="urn:microsoft.com/office/officeart/2005/8/layout/equation2"/>
    <dgm:cxn modelId="{2DF89449-370A-460B-BAF4-E027458C62DB}" type="presParOf" srcId="{4F81ECD2-3A29-4E44-93A4-7527FACD3F40}" destId="{6E4495DA-B6F0-4C80-9FBB-54C648AD21DA}" srcOrd="0" destOrd="0" presId="urn:microsoft.com/office/officeart/2005/8/layout/equation2"/>
    <dgm:cxn modelId="{47CDFA4B-19BE-43E7-8145-50E58E1B501B}" type="presParOf" srcId="{6E4495DA-B6F0-4C80-9FBB-54C648AD21DA}" destId="{2CD282C5-DF37-46C6-B2D9-9B943DA19064}" srcOrd="0" destOrd="0" presId="urn:microsoft.com/office/officeart/2005/8/layout/equation2"/>
    <dgm:cxn modelId="{7AED2A27-7F6C-43EB-8331-FD3820040ECC}" type="presParOf" srcId="{6E4495DA-B6F0-4C80-9FBB-54C648AD21DA}" destId="{E4A73FCA-7C69-4403-950A-2FDF0E9A0EEA}" srcOrd="1" destOrd="0" presId="urn:microsoft.com/office/officeart/2005/8/layout/equation2"/>
    <dgm:cxn modelId="{86312273-0D16-4F94-8B4E-F6DED170B921}" type="presParOf" srcId="{6E4495DA-B6F0-4C80-9FBB-54C648AD21DA}" destId="{89F38C83-AD90-4423-B768-C5470F178801}" srcOrd="2" destOrd="0" presId="urn:microsoft.com/office/officeart/2005/8/layout/equation2"/>
    <dgm:cxn modelId="{FE441984-0BF6-4F71-BD07-75777F012440}" type="presParOf" srcId="{6E4495DA-B6F0-4C80-9FBB-54C648AD21DA}" destId="{D894FD1D-873C-4F63-A0FD-43D2B7FB63BE}" srcOrd="3" destOrd="0" presId="urn:microsoft.com/office/officeart/2005/8/layout/equation2"/>
    <dgm:cxn modelId="{FB0CC631-7E4B-43E8-A40A-0717D19FCADA}" type="presParOf" srcId="{6E4495DA-B6F0-4C80-9FBB-54C648AD21DA}" destId="{5EFEF747-AFE9-4B31-9C0C-F88CE44DBFBB}" srcOrd="4" destOrd="0" presId="urn:microsoft.com/office/officeart/2005/8/layout/equation2"/>
    <dgm:cxn modelId="{BA35424E-F50D-4CB3-89FB-D75052949B63}" type="presParOf" srcId="{4F81ECD2-3A29-4E44-93A4-7527FACD3F40}" destId="{79816802-C57F-453E-874A-2087F999FBFE}" srcOrd="1" destOrd="0" presId="urn:microsoft.com/office/officeart/2005/8/layout/equation2"/>
    <dgm:cxn modelId="{33387EE9-7C63-4513-8F09-9D3BC7AA425A}" type="presParOf" srcId="{79816802-C57F-453E-874A-2087F999FBFE}" destId="{F6237DD4-A0F7-4463-B616-E0769895D7A0}" srcOrd="0" destOrd="0" presId="urn:microsoft.com/office/officeart/2005/8/layout/equation2"/>
    <dgm:cxn modelId="{DBECED18-CE86-4F16-B2C2-D272B9E9E9C2}" type="presParOf" srcId="{4F81ECD2-3A29-4E44-93A4-7527FACD3F40}" destId="{0B730AAC-5985-4098-A1AD-02991426DC3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8EC326-83EC-4EC4-BACD-92262666633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99CB07-7C45-4156-BF31-87C43D289834}">
      <dgm:prSet phldrT="[Текст]" custT="1"/>
      <dgm:spPr/>
      <dgm:t>
        <a:bodyPr/>
        <a:lstStyle/>
        <a:p>
          <a:r>
            <a:rPr lang="ru-RU" sz="1800" dirty="0" smtClean="0"/>
            <a:t>ОБЩЕОБРАЗОВАТЕЛЬНЫЙ ПРЕДМЕТ</a:t>
          </a:r>
          <a:endParaRPr lang="ru-RU" sz="1800" dirty="0"/>
        </a:p>
      </dgm:t>
    </dgm:pt>
    <dgm:pt modelId="{F6559A7D-94DE-454B-9B50-B024F4257849}" type="parTrans" cxnId="{E9010B5D-55D7-4F76-B280-0024EC9CC7C9}">
      <dgm:prSet/>
      <dgm:spPr/>
      <dgm:t>
        <a:bodyPr/>
        <a:lstStyle/>
        <a:p>
          <a:endParaRPr lang="ru-RU"/>
        </a:p>
      </dgm:t>
    </dgm:pt>
    <dgm:pt modelId="{DF55B924-EA37-4A2D-9ABD-D17361D9E9D3}" type="sibTrans" cxnId="{E9010B5D-55D7-4F76-B280-0024EC9CC7C9}">
      <dgm:prSet/>
      <dgm:spPr/>
      <dgm:t>
        <a:bodyPr/>
        <a:lstStyle/>
        <a:p>
          <a:endParaRPr lang="ru-RU"/>
        </a:p>
      </dgm:t>
    </dgm:pt>
    <dgm:pt modelId="{B2D7C112-5067-4DC5-B35B-B3917C7D24F5}">
      <dgm:prSet phldrT="[Текст]"/>
      <dgm:spPr/>
      <dgm:t>
        <a:bodyPr/>
        <a:lstStyle/>
        <a:p>
          <a:r>
            <a:rPr lang="ru-RU" dirty="0" smtClean="0"/>
            <a:t>ПОЗНОВАТЕЛЬНЫЕ ДЕЙСТВИЯ</a:t>
          </a:r>
          <a:endParaRPr lang="ru-RU" dirty="0"/>
        </a:p>
      </dgm:t>
    </dgm:pt>
    <dgm:pt modelId="{7F1C7343-ACED-4192-A0A0-9D32E26CF33E}" type="parTrans" cxnId="{478C01E8-A3A7-4BF6-A2C5-6A0FED20F9A8}">
      <dgm:prSet/>
      <dgm:spPr/>
      <dgm:t>
        <a:bodyPr/>
        <a:lstStyle/>
        <a:p>
          <a:endParaRPr lang="ru-RU"/>
        </a:p>
      </dgm:t>
    </dgm:pt>
    <dgm:pt modelId="{CEA17C29-A964-40A4-B0AC-5344FB311DC3}" type="sibTrans" cxnId="{478C01E8-A3A7-4BF6-A2C5-6A0FED20F9A8}">
      <dgm:prSet/>
      <dgm:spPr/>
      <dgm:t>
        <a:bodyPr/>
        <a:lstStyle/>
        <a:p>
          <a:endParaRPr lang="ru-RU"/>
        </a:p>
      </dgm:t>
    </dgm:pt>
    <dgm:pt modelId="{60FD99F0-DB22-490E-9970-CFA605F5BF72}">
      <dgm:prSet phldrT="[Текст]"/>
      <dgm:spPr/>
      <dgm:t>
        <a:bodyPr/>
        <a:lstStyle/>
        <a:p>
          <a:r>
            <a:rPr lang="ru-RU" dirty="0" smtClean="0"/>
            <a:t>РЕГУЛЯТИВНЫЕ</a:t>
          </a:r>
        </a:p>
        <a:p>
          <a:r>
            <a:rPr lang="ru-RU" dirty="0" smtClean="0"/>
            <a:t>ДЕЙСТВИЯ</a:t>
          </a:r>
          <a:endParaRPr lang="ru-RU" dirty="0"/>
        </a:p>
      </dgm:t>
    </dgm:pt>
    <dgm:pt modelId="{C4DD1B8C-94EB-4294-82E2-A0ED11E102E8}" type="parTrans" cxnId="{E52E38AC-6C20-457E-A798-952184C19CCA}">
      <dgm:prSet/>
      <dgm:spPr/>
      <dgm:t>
        <a:bodyPr/>
        <a:lstStyle/>
        <a:p>
          <a:endParaRPr lang="ru-RU"/>
        </a:p>
      </dgm:t>
    </dgm:pt>
    <dgm:pt modelId="{B39B745D-BD52-4224-966F-07100F57DB19}" type="sibTrans" cxnId="{E52E38AC-6C20-457E-A798-952184C19CCA}">
      <dgm:prSet/>
      <dgm:spPr/>
      <dgm:t>
        <a:bodyPr/>
        <a:lstStyle/>
        <a:p>
          <a:endParaRPr lang="ru-RU"/>
        </a:p>
      </dgm:t>
    </dgm:pt>
    <dgm:pt modelId="{3CF5046C-1478-4863-B345-DB8D1EF1E4EB}">
      <dgm:prSet phldrT="[Текст]"/>
      <dgm:spPr/>
      <dgm:t>
        <a:bodyPr/>
        <a:lstStyle/>
        <a:p>
          <a:r>
            <a:rPr lang="ru-RU" dirty="0" smtClean="0"/>
            <a:t>КОММУНИКАТИВНЫЕ ДЕЙСТВИЯ</a:t>
          </a:r>
          <a:endParaRPr lang="ru-RU" dirty="0"/>
        </a:p>
      </dgm:t>
    </dgm:pt>
    <dgm:pt modelId="{7BAD093E-6244-4B70-98A1-E9EF9D1639D8}" type="parTrans" cxnId="{70D88196-63CB-47C5-B1D9-78DB735C49F0}">
      <dgm:prSet/>
      <dgm:spPr/>
      <dgm:t>
        <a:bodyPr/>
        <a:lstStyle/>
        <a:p>
          <a:endParaRPr lang="ru-RU"/>
        </a:p>
      </dgm:t>
    </dgm:pt>
    <dgm:pt modelId="{EC1AFCF0-50FA-4B75-BDB9-20F08845A3AA}" type="sibTrans" cxnId="{70D88196-63CB-47C5-B1D9-78DB735C49F0}">
      <dgm:prSet/>
      <dgm:spPr/>
      <dgm:t>
        <a:bodyPr/>
        <a:lstStyle/>
        <a:p>
          <a:endParaRPr lang="ru-RU"/>
        </a:p>
      </dgm:t>
    </dgm:pt>
    <dgm:pt modelId="{25C3DED3-A4EC-42D0-BC7D-387DE3D9670B}" type="pres">
      <dgm:prSet presAssocID="{2A8EC326-83EC-4EC4-BACD-92262666633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56A228-9957-44E9-A541-BCCE124C989A}" type="pres">
      <dgm:prSet presAssocID="{F699CB07-7C45-4156-BF31-87C43D289834}" presName="centerShape" presStyleLbl="node0" presStyleIdx="0" presStyleCnt="1" custScaleX="130203" custScaleY="128167"/>
      <dgm:spPr/>
      <dgm:t>
        <a:bodyPr/>
        <a:lstStyle/>
        <a:p>
          <a:endParaRPr lang="ru-RU"/>
        </a:p>
      </dgm:t>
    </dgm:pt>
    <dgm:pt modelId="{8CBDF0AB-8422-483E-ACEF-DBABC9C75273}" type="pres">
      <dgm:prSet presAssocID="{7F1C7343-ACED-4192-A0A0-9D32E26CF33E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33B4766D-9D49-40B4-92B7-DF0525B786F0}" type="pres">
      <dgm:prSet presAssocID="{B2D7C112-5067-4DC5-B35B-B3917C7D24F5}" presName="node" presStyleLbl="node1" presStyleIdx="0" presStyleCnt="3" custRadScaleRad="110311" custRadScaleInc="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8FFC6-845B-4AAE-8278-83F1DEB6A5C7}" type="pres">
      <dgm:prSet presAssocID="{C4DD1B8C-94EB-4294-82E2-A0ED11E102E8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5F27B464-5385-4C8C-8F08-9D2BC60AAAAF}" type="pres">
      <dgm:prSet presAssocID="{60FD99F0-DB22-490E-9970-CFA605F5BF7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D2454-89D3-4AFE-B186-72CC05D1CC8D}" type="pres">
      <dgm:prSet presAssocID="{7BAD093E-6244-4B70-98A1-E9EF9D1639D8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9899EB09-4E92-434D-BA3F-E780809C977E}" type="pres">
      <dgm:prSet presAssocID="{3CF5046C-1478-4863-B345-DB8D1EF1E4EB}" presName="node" presStyleLbl="node1" presStyleIdx="2" presStyleCnt="3" custRadScaleRad="110222" custRadScaleInc="-1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2E38AC-6C20-457E-A798-952184C19CCA}" srcId="{F699CB07-7C45-4156-BF31-87C43D289834}" destId="{60FD99F0-DB22-490E-9970-CFA605F5BF72}" srcOrd="1" destOrd="0" parTransId="{C4DD1B8C-94EB-4294-82E2-A0ED11E102E8}" sibTransId="{B39B745D-BD52-4224-966F-07100F57DB19}"/>
    <dgm:cxn modelId="{478C01E8-A3A7-4BF6-A2C5-6A0FED20F9A8}" srcId="{F699CB07-7C45-4156-BF31-87C43D289834}" destId="{B2D7C112-5067-4DC5-B35B-B3917C7D24F5}" srcOrd="0" destOrd="0" parTransId="{7F1C7343-ACED-4192-A0A0-9D32E26CF33E}" sibTransId="{CEA17C29-A964-40A4-B0AC-5344FB311DC3}"/>
    <dgm:cxn modelId="{72B02D07-C0E2-4D3B-9165-4C401FB84655}" type="presOf" srcId="{C4DD1B8C-94EB-4294-82E2-A0ED11E102E8}" destId="{B9E8FFC6-845B-4AAE-8278-83F1DEB6A5C7}" srcOrd="0" destOrd="0" presId="urn:microsoft.com/office/officeart/2005/8/layout/radial4"/>
    <dgm:cxn modelId="{E9010B5D-55D7-4F76-B280-0024EC9CC7C9}" srcId="{2A8EC326-83EC-4EC4-BACD-92262666633B}" destId="{F699CB07-7C45-4156-BF31-87C43D289834}" srcOrd="0" destOrd="0" parTransId="{F6559A7D-94DE-454B-9B50-B024F4257849}" sibTransId="{DF55B924-EA37-4A2D-9ABD-D17361D9E9D3}"/>
    <dgm:cxn modelId="{E11AC9B6-B198-4C56-8DDB-50658DF971C3}" type="presOf" srcId="{60FD99F0-DB22-490E-9970-CFA605F5BF72}" destId="{5F27B464-5385-4C8C-8F08-9D2BC60AAAAF}" srcOrd="0" destOrd="0" presId="urn:microsoft.com/office/officeart/2005/8/layout/radial4"/>
    <dgm:cxn modelId="{5EFD69E3-285F-4064-805B-3E0A4261E758}" type="presOf" srcId="{3CF5046C-1478-4863-B345-DB8D1EF1E4EB}" destId="{9899EB09-4E92-434D-BA3F-E780809C977E}" srcOrd="0" destOrd="0" presId="urn:microsoft.com/office/officeart/2005/8/layout/radial4"/>
    <dgm:cxn modelId="{63B312DC-B338-4B4B-8474-0C53EF121F44}" type="presOf" srcId="{F699CB07-7C45-4156-BF31-87C43D289834}" destId="{B056A228-9957-44E9-A541-BCCE124C989A}" srcOrd="0" destOrd="0" presId="urn:microsoft.com/office/officeart/2005/8/layout/radial4"/>
    <dgm:cxn modelId="{884E3D3F-76CE-4CCA-8D69-1F85DDABCC31}" type="presOf" srcId="{7BAD093E-6244-4B70-98A1-E9EF9D1639D8}" destId="{1F3D2454-89D3-4AFE-B186-72CC05D1CC8D}" srcOrd="0" destOrd="0" presId="urn:microsoft.com/office/officeart/2005/8/layout/radial4"/>
    <dgm:cxn modelId="{70D88196-63CB-47C5-B1D9-78DB735C49F0}" srcId="{F699CB07-7C45-4156-BF31-87C43D289834}" destId="{3CF5046C-1478-4863-B345-DB8D1EF1E4EB}" srcOrd="2" destOrd="0" parTransId="{7BAD093E-6244-4B70-98A1-E9EF9D1639D8}" sibTransId="{EC1AFCF0-50FA-4B75-BDB9-20F08845A3AA}"/>
    <dgm:cxn modelId="{CEDDD696-0810-46C6-A130-92566105094F}" type="presOf" srcId="{7F1C7343-ACED-4192-A0A0-9D32E26CF33E}" destId="{8CBDF0AB-8422-483E-ACEF-DBABC9C75273}" srcOrd="0" destOrd="0" presId="urn:microsoft.com/office/officeart/2005/8/layout/radial4"/>
    <dgm:cxn modelId="{9A53F964-7387-4D80-A297-7455C126F6B0}" type="presOf" srcId="{B2D7C112-5067-4DC5-B35B-B3917C7D24F5}" destId="{33B4766D-9D49-40B4-92B7-DF0525B786F0}" srcOrd="0" destOrd="0" presId="urn:microsoft.com/office/officeart/2005/8/layout/radial4"/>
    <dgm:cxn modelId="{E4F4FFC4-4D02-4F53-AA37-171C2AFA94AA}" type="presOf" srcId="{2A8EC326-83EC-4EC4-BACD-92262666633B}" destId="{25C3DED3-A4EC-42D0-BC7D-387DE3D9670B}" srcOrd="0" destOrd="0" presId="urn:microsoft.com/office/officeart/2005/8/layout/radial4"/>
    <dgm:cxn modelId="{EEF31265-569B-4A0C-97CB-3E0AC46EE966}" type="presParOf" srcId="{25C3DED3-A4EC-42D0-BC7D-387DE3D9670B}" destId="{B056A228-9957-44E9-A541-BCCE124C989A}" srcOrd="0" destOrd="0" presId="urn:microsoft.com/office/officeart/2005/8/layout/radial4"/>
    <dgm:cxn modelId="{B278E27A-9EB6-4EE2-B209-5FFB7B227718}" type="presParOf" srcId="{25C3DED3-A4EC-42D0-BC7D-387DE3D9670B}" destId="{8CBDF0AB-8422-483E-ACEF-DBABC9C75273}" srcOrd="1" destOrd="0" presId="urn:microsoft.com/office/officeart/2005/8/layout/radial4"/>
    <dgm:cxn modelId="{2851BA68-8754-4153-B865-1852B868452D}" type="presParOf" srcId="{25C3DED3-A4EC-42D0-BC7D-387DE3D9670B}" destId="{33B4766D-9D49-40B4-92B7-DF0525B786F0}" srcOrd="2" destOrd="0" presId="urn:microsoft.com/office/officeart/2005/8/layout/radial4"/>
    <dgm:cxn modelId="{448D7E34-BDD4-41DE-906E-3A91E50A5113}" type="presParOf" srcId="{25C3DED3-A4EC-42D0-BC7D-387DE3D9670B}" destId="{B9E8FFC6-845B-4AAE-8278-83F1DEB6A5C7}" srcOrd="3" destOrd="0" presId="urn:microsoft.com/office/officeart/2005/8/layout/radial4"/>
    <dgm:cxn modelId="{74EF2435-6A85-4C8F-AC76-D1574044D0D6}" type="presParOf" srcId="{25C3DED3-A4EC-42D0-BC7D-387DE3D9670B}" destId="{5F27B464-5385-4C8C-8F08-9D2BC60AAAAF}" srcOrd="4" destOrd="0" presId="urn:microsoft.com/office/officeart/2005/8/layout/radial4"/>
    <dgm:cxn modelId="{6C9D259D-8E6B-4E44-A429-C362C153709D}" type="presParOf" srcId="{25C3DED3-A4EC-42D0-BC7D-387DE3D9670B}" destId="{1F3D2454-89D3-4AFE-B186-72CC05D1CC8D}" srcOrd="5" destOrd="0" presId="urn:microsoft.com/office/officeart/2005/8/layout/radial4"/>
    <dgm:cxn modelId="{70A136A7-67DA-4ABA-A259-1682EAEC674A}" type="presParOf" srcId="{25C3DED3-A4EC-42D0-BC7D-387DE3D9670B}" destId="{9899EB09-4E92-434D-BA3F-E780809C977E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0DE375-E648-4F94-97F8-9A221395E18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1479D5-EBB5-448C-A0D4-F050C2824EA6}">
      <dgm:prSet phldrT="[Текст]"/>
      <dgm:spPr/>
      <dgm:t>
        <a:bodyPr/>
        <a:lstStyle/>
        <a:p>
          <a:r>
            <a:rPr lang="ru-RU" dirty="0" smtClean="0"/>
            <a:t>МЕТАПРЕДМЕТНЫЙ ПОДХОД</a:t>
          </a:r>
          <a:endParaRPr lang="ru-RU" dirty="0"/>
        </a:p>
      </dgm:t>
    </dgm:pt>
    <dgm:pt modelId="{03C86AFE-B48A-44F8-96F1-A8330E5E62EC}" type="parTrans" cxnId="{4F9F7CBE-BB1B-4C87-A33A-A49BD44821D5}">
      <dgm:prSet/>
      <dgm:spPr/>
      <dgm:t>
        <a:bodyPr/>
        <a:lstStyle/>
        <a:p>
          <a:endParaRPr lang="ru-RU"/>
        </a:p>
      </dgm:t>
    </dgm:pt>
    <dgm:pt modelId="{C686C116-C8CA-45A4-87B7-A3DC0F535D5E}" type="sibTrans" cxnId="{4F9F7CBE-BB1B-4C87-A33A-A49BD44821D5}">
      <dgm:prSet/>
      <dgm:spPr/>
      <dgm:t>
        <a:bodyPr/>
        <a:lstStyle/>
        <a:p>
          <a:endParaRPr lang="ru-RU"/>
        </a:p>
      </dgm:t>
    </dgm:pt>
    <dgm:pt modelId="{A7BBD180-CC71-43D2-96AE-2EDDF23F2DE8}">
      <dgm:prSet phldrT="[Текст]"/>
      <dgm:spPr/>
      <dgm:t>
        <a:bodyPr/>
        <a:lstStyle/>
        <a:p>
          <a:r>
            <a:rPr lang="ru-RU" dirty="0" smtClean="0"/>
            <a:t>РАБОТА С ДЕЯТЕЛЬНОСТЬЮ УЧАЩИХСЯ</a:t>
          </a:r>
          <a:endParaRPr lang="ru-RU" dirty="0"/>
        </a:p>
      </dgm:t>
    </dgm:pt>
    <dgm:pt modelId="{44A102D0-4B77-453F-A281-AA12FF6F04BE}" type="parTrans" cxnId="{BB789B26-252A-43F4-917A-B1512FC3828F}">
      <dgm:prSet/>
      <dgm:spPr/>
      <dgm:t>
        <a:bodyPr/>
        <a:lstStyle/>
        <a:p>
          <a:endParaRPr lang="ru-RU"/>
        </a:p>
      </dgm:t>
    </dgm:pt>
    <dgm:pt modelId="{E7E9E54A-1953-4791-A36A-E14308766E2B}" type="sibTrans" cxnId="{BB789B26-252A-43F4-917A-B1512FC3828F}">
      <dgm:prSet/>
      <dgm:spPr/>
      <dgm:t>
        <a:bodyPr/>
        <a:lstStyle/>
        <a:p>
          <a:endParaRPr lang="ru-RU"/>
        </a:p>
      </dgm:t>
    </dgm:pt>
    <dgm:pt modelId="{6C12343D-8B2E-4CF3-8B0E-C92F3DD062CF}">
      <dgm:prSet phldrT="[Текст]"/>
      <dgm:spPr/>
      <dgm:t>
        <a:bodyPr/>
        <a:lstStyle/>
        <a:p>
          <a:r>
            <a:rPr lang="ru-RU" dirty="0" smtClean="0"/>
            <a:t>ИНТЕРПРИТАЦИЯ МАТЕРИАЛА В СООТВЕТСТВИИ С НОВЫМИ ТРЕБОВАНИЯМИ</a:t>
          </a:r>
          <a:endParaRPr lang="ru-RU" dirty="0"/>
        </a:p>
      </dgm:t>
    </dgm:pt>
    <dgm:pt modelId="{EF6D0C46-1F85-419D-B28F-14B7CEDC2D78}" type="parTrans" cxnId="{6AEFF060-7FC5-4799-8FCC-EA0CE9FA8CE9}">
      <dgm:prSet/>
      <dgm:spPr/>
      <dgm:t>
        <a:bodyPr/>
        <a:lstStyle/>
        <a:p>
          <a:endParaRPr lang="ru-RU"/>
        </a:p>
      </dgm:t>
    </dgm:pt>
    <dgm:pt modelId="{4D6070FE-7212-4942-8DC4-41435AC7BF09}" type="sibTrans" cxnId="{6AEFF060-7FC5-4799-8FCC-EA0CE9FA8CE9}">
      <dgm:prSet/>
      <dgm:spPr/>
      <dgm:t>
        <a:bodyPr/>
        <a:lstStyle/>
        <a:p>
          <a:endParaRPr lang="ru-RU"/>
        </a:p>
      </dgm:t>
    </dgm:pt>
    <dgm:pt modelId="{0C5BF5FD-6FDB-4891-BE0F-A19F074C7594}">
      <dgm:prSet phldrT="[Текст]"/>
      <dgm:spPr/>
      <dgm:t>
        <a:bodyPr/>
        <a:lstStyle/>
        <a:p>
          <a:r>
            <a:rPr lang="ru-RU" dirty="0" smtClean="0"/>
            <a:t>ИННОВАЦИИ В ИСПОЛЬЗОВАНИИ РАЗНОГО ТИПА МЕТОДИЧЕСКИХ ПРИЕМОВ</a:t>
          </a:r>
          <a:endParaRPr lang="ru-RU" dirty="0"/>
        </a:p>
      </dgm:t>
    </dgm:pt>
    <dgm:pt modelId="{9D86DFD3-9BBC-4F4B-8E93-9547988F5E0F}" type="parTrans" cxnId="{D21420C9-7636-4D01-99A7-8BF65513E8F1}">
      <dgm:prSet/>
      <dgm:spPr/>
      <dgm:t>
        <a:bodyPr/>
        <a:lstStyle/>
        <a:p>
          <a:endParaRPr lang="ru-RU"/>
        </a:p>
      </dgm:t>
    </dgm:pt>
    <dgm:pt modelId="{62FF110B-3983-4C56-AA7E-D29B4F67AC5B}" type="sibTrans" cxnId="{D21420C9-7636-4D01-99A7-8BF65513E8F1}">
      <dgm:prSet/>
      <dgm:spPr/>
      <dgm:t>
        <a:bodyPr/>
        <a:lstStyle/>
        <a:p>
          <a:endParaRPr lang="ru-RU"/>
        </a:p>
      </dgm:t>
    </dgm:pt>
    <dgm:pt modelId="{55D22970-1FEE-4AA1-9F72-448DCEEF1826}" type="pres">
      <dgm:prSet presAssocID="{C30DE375-E648-4F94-97F8-9A221395E18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CA4D61-0962-4F7A-ACE8-FE05B798E957}" type="pres">
      <dgm:prSet presAssocID="{4B1479D5-EBB5-448C-A0D4-F050C2824EA6}" presName="root1" presStyleCnt="0"/>
      <dgm:spPr/>
    </dgm:pt>
    <dgm:pt modelId="{074D919B-C6A3-4F58-9569-E62C8294FE68}" type="pres">
      <dgm:prSet presAssocID="{4B1479D5-EBB5-448C-A0D4-F050C2824EA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37507D-C1EB-455C-9083-FAACE3D4DA57}" type="pres">
      <dgm:prSet presAssocID="{4B1479D5-EBB5-448C-A0D4-F050C2824EA6}" presName="level2hierChild" presStyleCnt="0"/>
      <dgm:spPr/>
    </dgm:pt>
    <dgm:pt modelId="{870833F9-04A5-41A9-BB88-C28E9985D1F3}" type="pres">
      <dgm:prSet presAssocID="{44A102D0-4B77-453F-A281-AA12FF6F04B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4CC3D0C-826F-4533-8FAE-69374336C927}" type="pres">
      <dgm:prSet presAssocID="{44A102D0-4B77-453F-A281-AA12FF6F04B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9015E31A-DE8A-4515-80E6-A4020068C110}" type="pres">
      <dgm:prSet presAssocID="{A7BBD180-CC71-43D2-96AE-2EDDF23F2DE8}" presName="root2" presStyleCnt="0"/>
      <dgm:spPr/>
    </dgm:pt>
    <dgm:pt modelId="{0491BD44-CD35-47BE-8772-7D4B41E31FEF}" type="pres">
      <dgm:prSet presAssocID="{A7BBD180-CC71-43D2-96AE-2EDDF23F2DE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83A69A-CEF8-4C69-8DB9-777C72DD654D}" type="pres">
      <dgm:prSet presAssocID="{A7BBD180-CC71-43D2-96AE-2EDDF23F2DE8}" presName="level3hierChild" presStyleCnt="0"/>
      <dgm:spPr/>
    </dgm:pt>
    <dgm:pt modelId="{97C97A15-12F0-4DF1-9796-4B41DDC0B0DC}" type="pres">
      <dgm:prSet presAssocID="{EF6D0C46-1F85-419D-B28F-14B7CEDC2D78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33D532F1-4B2C-4362-B25D-FB67A35A969C}" type="pres">
      <dgm:prSet presAssocID="{EF6D0C46-1F85-419D-B28F-14B7CEDC2D7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9508BA77-EF8A-4EF6-B29A-28CD8E599D8F}" type="pres">
      <dgm:prSet presAssocID="{6C12343D-8B2E-4CF3-8B0E-C92F3DD062CF}" presName="root2" presStyleCnt="0"/>
      <dgm:spPr/>
    </dgm:pt>
    <dgm:pt modelId="{CA633EA6-8D20-4FDB-98E1-8BE08B98C9E2}" type="pres">
      <dgm:prSet presAssocID="{6C12343D-8B2E-4CF3-8B0E-C92F3DD062C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16EC9E-F13C-4F1E-87C1-24F6EE0D2166}" type="pres">
      <dgm:prSet presAssocID="{6C12343D-8B2E-4CF3-8B0E-C92F3DD062CF}" presName="level3hierChild" presStyleCnt="0"/>
      <dgm:spPr/>
    </dgm:pt>
    <dgm:pt modelId="{C6E749BD-CBFB-4371-BB53-5C629B0DEF7B}" type="pres">
      <dgm:prSet presAssocID="{9D86DFD3-9BBC-4F4B-8E93-9547988F5E0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412D5B8C-3A18-4A46-AEBF-3F7DCD3EB3CB}" type="pres">
      <dgm:prSet presAssocID="{9D86DFD3-9BBC-4F4B-8E93-9547988F5E0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B7F3DAFA-8B65-478A-8C51-1EACD3E1ADEF}" type="pres">
      <dgm:prSet presAssocID="{0C5BF5FD-6FDB-4891-BE0F-A19F074C7594}" presName="root2" presStyleCnt="0"/>
      <dgm:spPr/>
    </dgm:pt>
    <dgm:pt modelId="{844BA4F9-BCC1-4F56-AF91-37C8D1FC3225}" type="pres">
      <dgm:prSet presAssocID="{0C5BF5FD-6FDB-4891-BE0F-A19F074C759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0B0D90-9239-44F3-A3C0-92FB45AB87AB}" type="pres">
      <dgm:prSet presAssocID="{0C5BF5FD-6FDB-4891-BE0F-A19F074C7594}" presName="level3hierChild" presStyleCnt="0"/>
      <dgm:spPr/>
    </dgm:pt>
  </dgm:ptLst>
  <dgm:cxnLst>
    <dgm:cxn modelId="{BB789B26-252A-43F4-917A-B1512FC3828F}" srcId="{4B1479D5-EBB5-448C-A0D4-F050C2824EA6}" destId="{A7BBD180-CC71-43D2-96AE-2EDDF23F2DE8}" srcOrd="0" destOrd="0" parTransId="{44A102D0-4B77-453F-A281-AA12FF6F04BE}" sibTransId="{E7E9E54A-1953-4791-A36A-E14308766E2B}"/>
    <dgm:cxn modelId="{F145D842-C2D8-4974-BFF2-1ED290743789}" type="presOf" srcId="{44A102D0-4B77-453F-A281-AA12FF6F04BE}" destId="{870833F9-04A5-41A9-BB88-C28E9985D1F3}" srcOrd="0" destOrd="0" presId="urn:microsoft.com/office/officeart/2008/layout/HorizontalMultiLevelHierarchy"/>
    <dgm:cxn modelId="{76C08511-BC2C-44C4-80FC-A1663FB5267C}" type="presOf" srcId="{A7BBD180-CC71-43D2-96AE-2EDDF23F2DE8}" destId="{0491BD44-CD35-47BE-8772-7D4B41E31FEF}" srcOrd="0" destOrd="0" presId="urn:microsoft.com/office/officeart/2008/layout/HorizontalMultiLevelHierarchy"/>
    <dgm:cxn modelId="{3AE47736-AB9C-4756-8943-32ED2D00A71E}" type="presOf" srcId="{EF6D0C46-1F85-419D-B28F-14B7CEDC2D78}" destId="{97C97A15-12F0-4DF1-9796-4B41DDC0B0DC}" srcOrd="0" destOrd="0" presId="urn:microsoft.com/office/officeart/2008/layout/HorizontalMultiLevelHierarchy"/>
    <dgm:cxn modelId="{FFE817DC-F0EC-4DED-9946-F5D82BDDCB0E}" type="presOf" srcId="{9D86DFD3-9BBC-4F4B-8E93-9547988F5E0F}" destId="{C6E749BD-CBFB-4371-BB53-5C629B0DEF7B}" srcOrd="0" destOrd="0" presId="urn:microsoft.com/office/officeart/2008/layout/HorizontalMultiLevelHierarchy"/>
    <dgm:cxn modelId="{E5343CFE-22B1-4DBC-B426-61AAD63725FA}" type="presOf" srcId="{4B1479D5-EBB5-448C-A0D4-F050C2824EA6}" destId="{074D919B-C6A3-4F58-9569-E62C8294FE68}" srcOrd="0" destOrd="0" presId="urn:microsoft.com/office/officeart/2008/layout/HorizontalMultiLevelHierarchy"/>
    <dgm:cxn modelId="{221447B2-074B-424B-AC1A-EF4ACF2C5173}" type="presOf" srcId="{9D86DFD3-9BBC-4F4B-8E93-9547988F5E0F}" destId="{412D5B8C-3A18-4A46-AEBF-3F7DCD3EB3CB}" srcOrd="1" destOrd="0" presId="urn:microsoft.com/office/officeart/2008/layout/HorizontalMultiLevelHierarchy"/>
    <dgm:cxn modelId="{B21B5FED-1A31-4D20-838E-360B0FD768B0}" type="presOf" srcId="{EF6D0C46-1F85-419D-B28F-14B7CEDC2D78}" destId="{33D532F1-4B2C-4362-B25D-FB67A35A969C}" srcOrd="1" destOrd="0" presId="urn:microsoft.com/office/officeart/2008/layout/HorizontalMultiLevelHierarchy"/>
    <dgm:cxn modelId="{D9030EB8-D04D-4B0F-8CA8-446ED3EA647F}" type="presOf" srcId="{6C12343D-8B2E-4CF3-8B0E-C92F3DD062CF}" destId="{CA633EA6-8D20-4FDB-98E1-8BE08B98C9E2}" srcOrd="0" destOrd="0" presId="urn:microsoft.com/office/officeart/2008/layout/HorizontalMultiLevelHierarchy"/>
    <dgm:cxn modelId="{6AEFF060-7FC5-4799-8FCC-EA0CE9FA8CE9}" srcId="{4B1479D5-EBB5-448C-A0D4-F050C2824EA6}" destId="{6C12343D-8B2E-4CF3-8B0E-C92F3DD062CF}" srcOrd="1" destOrd="0" parTransId="{EF6D0C46-1F85-419D-B28F-14B7CEDC2D78}" sibTransId="{4D6070FE-7212-4942-8DC4-41435AC7BF09}"/>
    <dgm:cxn modelId="{2B10257B-1A19-4D60-A513-8A5832B1550C}" type="presOf" srcId="{44A102D0-4B77-453F-A281-AA12FF6F04BE}" destId="{04CC3D0C-826F-4533-8FAE-69374336C927}" srcOrd="1" destOrd="0" presId="urn:microsoft.com/office/officeart/2008/layout/HorizontalMultiLevelHierarchy"/>
    <dgm:cxn modelId="{D41EC6ED-D001-4E0E-B056-7C8EF55A7D48}" type="presOf" srcId="{0C5BF5FD-6FDB-4891-BE0F-A19F074C7594}" destId="{844BA4F9-BCC1-4F56-AF91-37C8D1FC3225}" srcOrd="0" destOrd="0" presId="urn:microsoft.com/office/officeart/2008/layout/HorizontalMultiLevelHierarchy"/>
    <dgm:cxn modelId="{4F9F7CBE-BB1B-4C87-A33A-A49BD44821D5}" srcId="{C30DE375-E648-4F94-97F8-9A221395E189}" destId="{4B1479D5-EBB5-448C-A0D4-F050C2824EA6}" srcOrd="0" destOrd="0" parTransId="{03C86AFE-B48A-44F8-96F1-A8330E5E62EC}" sibTransId="{C686C116-C8CA-45A4-87B7-A3DC0F535D5E}"/>
    <dgm:cxn modelId="{9CD1C0BA-68A8-4F7D-867F-DE725D2D4F30}" type="presOf" srcId="{C30DE375-E648-4F94-97F8-9A221395E189}" destId="{55D22970-1FEE-4AA1-9F72-448DCEEF1826}" srcOrd="0" destOrd="0" presId="urn:microsoft.com/office/officeart/2008/layout/HorizontalMultiLevelHierarchy"/>
    <dgm:cxn modelId="{D21420C9-7636-4D01-99A7-8BF65513E8F1}" srcId="{4B1479D5-EBB5-448C-A0D4-F050C2824EA6}" destId="{0C5BF5FD-6FDB-4891-BE0F-A19F074C7594}" srcOrd="2" destOrd="0" parTransId="{9D86DFD3-9BBC-4F4B-8E93-9547988F5E0F}" sibTransId="{62FF110B-3983-4C56-AA7E-D29B4F67AC5B}"/>
    <dgm:cxn modelId="{CC709B7A-69B6-4BBF-8A11-91BB3D9EF53D}" type="presParOf" srcId="{55D22970-1FEE-4AA1-9F72-448DCEEF1826}" destId="{32CA4D61-0962-4F7A-ACE8-FE05B798E957}" srcOrd="0" destOrd="0" presId="urn:microsoft.com/office/officeart/2008/layout/HorizontalMultiLevelHierarchy"/>
    <dgm:cxn modelId="{83FAC669-932A-4D16-9AE6-302774AC2EB1}" type="presParOf" srcId="{32CA4D61-0962-4F7A-ACE8-FE05B798E957}" destId="{074D919B-C6A3-4F58-9569-E62C8294FE68}" srcOrd="0" destOrd="0" presId="urn:microsoft.com/office/officeart/2008/layout/HorizontalMultiLevelHierarchy"/>
    <dgm:cxn modelId="{70E862EB-0B3B-40E9-A38F-E35661598E0A}" type="presParOf" srcId="{32CA4D61-0962-4F7A-ACE8-FE05B798E957}" destId="{B437507D-C1EB-455C-9083-FAACE3D4DA57}" srcOrd="1" destOrd="0" presId="urn:microsoft.com/office/officeart/2008/layout/HorizontalMultiLevelHierarchy"/>
    <dgm:cxn modelId="{83A0EEDF-A6A1-4CC7-8CB4-0EDD31F66287}" type="presParOf" srcId="{B437507D-C1EB-455C-9083-FAACE3D4DA57}" destId="{870833F9-04A5-41A9-BB88-C28E9985D1F3}" srcOrd="0" destOrd="0" presId="urn:microsoft.com/office/officeart/2008/layout/HorizontalMultiLevelHierarchy"/>
    <dgm:cxn modelId="{46AC5585-D902-4E05-8AF1-64BDB5990EF1}" type="presParOf" srcId="{870833F9-04A5-41A9-BB88-C28E9985D1F3}" destId="{04CC3D0C-826F-4533-8FAE-69374336C927}" srcOrd="0" destOrd="0" presId="urn:microsoft.com/office/officeart/2008/layout/HorizontalMultiLevelHierarchy"/>
    <dgm:cxn modelId="{15AD704C-ECB5-4809-A292-A4BDFE009E40}" type="presParOf" srcId="{B437507D-C1EB-455C-9083-FAACE3D4DA57}" destId="{9015E31A-DE8A-4515-80E6-A4020068C110}" srcOrd="1" destOrd="0" presId="urn:microsoft.com/office/officeart/2008/layout/HorizontalMultiLevelHierarchy"/>
    <dgm:cxn modelId="{4286F5C2-F3DB-47B4-992D-37B77E0F19D5}" type="presParOf" srcId="{9015E31A-DE8A-4515-80E6-A4020068C110}" destId="{0491BD44-CD35-47BE-8772-7D4B41E31FEF}" srcOrd="0" destOrd="0" presId="urn:microsoft.com/office/officeart/2008/layout/HorizontalMultiLevelHierarchy"/>
    <dgm:cxn modelId="{F9CBE358-75CD-4408-8ECD-EEA562439158}" type="presParOf" srcId="{9015E31A-DE8A-4515-80E6-A4020068C110}" destId="{9E83A69A-CEF8-4C69-8DB9-777C72DD654D}" srcOrd="1" destOrd="0" presId="urn:microsoft.com/office/officeart/2008/layout/HorizontalMultiLevelHierarchy"/>
    <dgm:cxn modelId="{C0142EBC-B37D-4B6F-AA85-C011D34460BB}" type="presParOf" srcId="{B437507D-C1EB-455C-9083-FAACE3D4DA57}" destId="{97C97A15-12F0-4DF1-9796-4B41DDC0B0DC}" srcOrd="2" destOrd="0" presId="urn:microsoft.com/office/officeart/2008/layout/HorizontalMultiLevelHierarchy"/>
    <dgm:cxn modelId="{622C3CFB-DAD4-4677-AD55-BEC1116A6830}" type="presParOf" srcId="{97C97A15-12F0-4DF1-9796-4B41DDC0B0DC}" destId="{33D532F1-4B2C-4362-B25D-FB67A35A969C}" srcOrd="0" destOrd="0" presId="urn:microsoft.com/office/officeart/2008/layout/HorizontalMultiLevelHierarchy"/>
    <dgm:cxn modelId="{CEF29B6B-FE8D-4247-AC46-FE495EC886A6}" type="presParOf" srcId="{B437507D-C1EB-455C-9083-FAACE3D4DA57}" destId="{9508BA77-EF8A-4EF6-B29A-28CD8E599D8F}" srcOrd="3" destOrd="0" presId="urn:microsoft.com/office/officeart/2008/layout/HorizontalMultiLevelHierarchy"/>
    <dgm:cxn modelId="{26ED5654-6B33-4DAD-9E93-2623DBA1102E}" type="presParOf" srcId="{9508BA77-EF8A-4EF6-B29A-28CD8E599D8F}" destId="{CA633EA6-8D20-4FDB-98E1-8BE08B98C9E2}" srcOrd="0" destOrd="0" presId="urn:microsoft.com/office/officeart/2008/layout/HorizontalMultiLevelHierarchy"/>
    <dgm:cxn modelId="{764F3D6E-EFDE-4ADF-A879-086FC3C45D46}" type="presParOf" srcId="{9508BA77-EF8A-4EF6-B29A-28CD8E599D8F}" destId="{0C16EC9E-F13C-4F1E-87C1-24F6EE0D2166}" srcOrd="1" destOrd="0" presId="urn:microsoft.com/office/officeart/2008/layout/HorizontalMultiLevelHierarchy"/>
    <dgm:cxn modelId="{F856D149-8874-4A89-978E-47E738C1D097}" type="presParOf" srcId="{B437507D-C1EB-455C-9083-FAACE3D4DA57}" destId="{C6E749BD-CBFB-4371-BB53-5C629B0DEF7B}" srcOrd="4" destOrd="0" presId="urn:microsoft.com/office/officeart/2008/layout/HorizontalMultiLevelHierarchy"/>
    <dgm:cxn modelId="{5838ECD2-0FD2-489E-9417-2D732D3AC79B}" type="presParOf" srcId="{C6E749BD-CBFB-4371-BB53-5C629B0DEF7B}" destId="{412D5B8C-3A18-4A46-AEBF-3F7DCD3EB3CB}" srcOrd="0" destOrd="0" presId="urn:microsoft.com/office/officeart/2008/layout/HorizontalMultiLevelHierarchy"/>
    <dgm:cxn modelId="{A21BEDB0-1308-46AD-B14B-C1B898BA963B}" type="presParOf" srcId="{B437507D-C1EB-455C-9083-FAACE3D4DA57}" destId="{B7F3DAFA-8B65-478A-8C51-1EACD3E1ADEF}" srcOrd="5" destOrd="0" presId="urn:microsoft.com/office/officeart/2008/layout/HorizontalMultiLevelHierarchy"/>
    <dgm:cxn modelId="{7A015C0F-678D-4C85-98C8-6E769A5841F8}" type="presParOf" srcId="{B7F3DAFA-8B65-478A-8C51-1EACD3E1ADEF}" destId="{844BA4F9-BCC1-4F56-AF91-37C8D1FC3225}" srcOrd="0" destOrd="0" presId="urn:microsoft.com/office/officeart/2008/layout/HorizontalMultiLevelHierarchy"/>
    <dgm:cxn modelId="{13B10296-FE36-42D8-9F8B-2C2B958C2772}" type="presParOf" srcId="{B7F3DAFA-8B65-478A-8C51-1EACD3E1ADEF}" destId="{A20B0D90-9239-44F3-A3C0-92FB45AB87A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1A7495-B811-4463-A3D4-5B9A4C9F4B3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DCABA4-F084-4B11-B8DA-E774C5CF3F72}">
      <dgm:prSet phldrT="[Текст]"/>
      <dgm:spPr/>
      <dgm:t>
        <a:bodyPr/>
        <a:lstStyle/>
        <a:p>
          <a:r>
            <a:rPr lang="ru-RU" dirty="0" smtClean="0"/>
            <a:t>Лоскуты ткани</a:t>
          </a:r>
          <a:endParaRPr lang="ru-RU" dirty="0"/>
        </a:p>
      </dgm:t>
    </dgm:pt>
    <dgm:pt modelId="{5CF8C219-489C-4FEE-BD3E-DF35FDE575C7}" type="parTrans" cxnId="{23E502D3-4D08-4F69-AC8D-E7FB9BE1ACD0}">
      <dgm:prSet/>
      <dgm:spPr/>
      <dgm:t>
        <a:bodyPr/>
        <a:lstStyle/>
        <a:p>
          <a:endParaRPr lang="ru-RU"/>
        </a:p>
      </dgm:t>
    </dgm:pt>
    <dgm:pt modelId="{8747E3D9-95F8-415E-8F5D-A7816846A139}" type="sibTrans" cxnId="{23E502D3-4D08-4F69-AC8D-E7FB9BE1ACD0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  <dgm:t>
        <a:bodyPr/>
        <a:lstStyle/>
        <a:p>
          <a:endParaRPr lang="ru-RU"/>
        </a:p>
      </dgm:t>
    </dgm:pt>
    <dgm:pt modelId="{6BD08E8D-6826-4649-9445-556EE2E65663}">
      <dgm:prSet phldrT="[Текст]"/>
      <dgm:spPr/>
      <dgm:t>
        <a:bodyPr/>
        <a:lstStyle/>
        <a:p>
          <a:r>
            <a:rPr lang="ru-RU" dirty="0" smtClean="0"/>
            <a:t>ДЕТСКОЕ ПЛАТЬЕ</a:t>
          </a:r>
          <a:endParaRPr lang="ru-RU" dirty="0"/>
        </a:p>
      </dgm:t>
    </dgm:pt>
    <dgm:pt modelId="{69B835E9-FE4A-43F4-9A8F-8A58579DDE94}" type="parTrans" cxnId="{66C25E21-345A-4B72-8081-764EEDBB52FE}">
      <dgm:prSet/>
      <dgm:spPr/>
      <dgm:t>
        <a:bodyPr/>
        <a:lstStyle/>
        <a:p>
          <a:endParaRPr lang="ru-RU"/>
        </a:p>
      </dgm:t>
    </dgm:pt>
    <dgm:pt modelId="{5C645243-1757-4BC6-982F-05FD7546133C}" type="sibTrans" cxnId="{66C25E21-345A-4B72-8081-764EEDBB52FE}">
      <dgm:prSet/>
      <dgm:spPr/>
      <dgm:t>
        <a:bodyPr/>
        <a:lstStyle/>
        <a:p>
          <a:endParaRPr lang="ru-RU"/>
        </a:p>
      </dgm:t>
    </dgm:pt>
    <dgm:pt modelId="{925AB31D-E09E-4989-BD92-20B36CC087FF}">
      <dgm:prSet phldrT="[Текст]"/>
      <dgm:spPr/>
      <dgm:t>
        <a:bodyPr/>
        <a:lstStyle/>
        <a:p>
          <a:r>
            <a:rPr lang="ru-RU" dirty="0" smtClean="0"/>
            <a:t>КАРТИНА(ПЕЧВОРК)</a:t>
          </a:r>
          <a:endParaRPr lang="ru-RU" dirty="0"/>
        </a:p>
      </dgm:t>
    </dgm:pt>
    <dgm:pt modelId="{7C4E4B81-A11F-4BF8-AFDB-4B11C7E3525E}" type="parTrans" cxnId="{F16053C0-C580-4F17-B4EB-EBACDD75F4D0}">
      <dgm:prSet/>
      <dgm:spPr/>
      <dgm:t>
        <a:bodyPr/>
        <a:lstStyle/>
        <a:p>
          <a:endParaRPr lang="ru-RU"/>
        </a:p>
      </dgm:t>
    </dgm:pt>
    <dgm:pt modelId="{2DA9BE5E-18DF-4D5A-B8B2-EA956F140634}" type="sibTrans" cxnId="{F16053C0-C580-4F17-B4EB-EBACDD75F4D0}">
      <dgm:prSet/>
      <dgm:spPr/>
      <dgm:t>
        <a:bodyPr/>
        <a:lstStyle/>
        <a:p>
          <a:endParaRPr lang="ru-RU"/>
        </a:p>
      </dgm:t>
    </dgm:pt>
    <dgm:pt modelId="{7BC23CD8-D904-4403-B1FC-E3096A8259BA}">
      <dgm:prSet phldrT="[Текст]"/>
      <dgm:spPr/>
      <dgm:t>
        <a:bodyPr/>
        <a:lstStyle/>
        <a:p>
          <a:r>
            <a:rPr lang="ru-RU" dirty="0" smtClean="0"/>
            <a:t>ТКАНЕВАЯ КУКЛА</a:t>
          </a:r>
          <a:endParaRPr lang="ru-RU" dirty="0"/>
        </a:p>
      </dgm:t>
    </dgm:pt>
    <dgm:pt modelId="{4497B934-5D56-4291-BA81-7A8125BD6D5C}" type="parTrans" cxnId="{B1E90168-379C-4BD5-80C9-E881DD8241DB}">
      <dgm:prSet/>
      <dgm:spPr/>
      <dgm:t>
        <a:bodyPr/>
        <a:lstStyle/>
        <a:p>
          <a:endParaRPr lang="ru-RU"/>
        </a:p>
      </dgm:t>
    </dgm:pt>
    <dgm:pt modelId="{17A56668-6F9B-4B2A-AFA4-EEBCF51BE375}" type="sibTrans" cxnId="{B1E90168-379C-4BD5-80C9-E881DD8241DB}">
      <dgm:prSet/>
      <dgm:spPr/>
      <dgm:t>
        <a:bodyPr/>
        <a:lstStyle/>
        <a:p>
          <a:endParaRPr lang="ru-RU"/>
        </a:p>
      </dgm:t>
    </dgm:pt>
    <dgm:pt modelId="{9E3826C1-80D4-454D-87C8-0BEBEE7C0508}" type="pres">
      <dgm:prSet presAssocID="{6D1A7495-B811-4463-A3D4-5B9A4C9F4B3B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940C5650-144E-4DCE-B75D-F737E7EAB97E}" type="pres">
      <dgm:prSet presAssocID="{8747E3D9-95F8-415E-8F5D-A7816846A139}" presName="picture_1" presStyleLbl="bgImgPlace1" presStyleIdx="0" presStyleCnt="1"/>
      <dgm:spPr/>
      <dgm:t>
        <a:bodyPr/>
        <a:lstStyle/>
        <a:p>
          <a:endParaRPr lang="ru-RU"/>
        </a:p>
      </dgm:t>
    </dgm:pt>
    <dgm:pt modelId="{4A171C0A-408D-413F-B91D-DFABA51D2F02}" type="pres">
      <dgm:prSet presAssocID="{10DCABA4-F084-4B11-B8DA-E774C5CF3F72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6836E-2B34-4259-AD5F-9F252D4C28AE}" type="pres">
      <dgm:prSet presAssocID="{6D1A7495-B811-4463-A3D4-5B9A4C9F4B3B}" presName="linV" presStyleCnt="0"/>
      <dgm:spPr/>
    </dgm:pt>
    <dgm:pt modelId="{358749A0-17CE-4C00-A663-C199CE275D68}" type="pres">
      <dgm:prSet presAssocID="{6BD08E8D-6826-4649-9445-556EE2E65663}" presName="pair" presStyleCnt="0"/>
      <dgm:spPr/>
    </dgm:pt>
    <dgm:pt modelId="{C4FF58EF-6858-4B53-8C51-ED8608A9ADA5}" type="pres">
      <dgm:prSet presAssocID="{6BD08E8D-6826-4649-9445-556EE2E65663}" presName="spaceH" presStyleLbl="node1" presStyleIdx="0" presStyleCnt="0"/>
      <dgm:spPr/>
    </dgm:pt>
    <dgm:pt modelId="{BE83059B-DAAA-47A9-A62F-2B9B3D59544A}" type="pres">
      <dgm:prSet presAssocID="{6BD08E8D-6826-4649-9445-556EE2E65663}" presName="desPictures" presStyleLbl="alignImgPlace1" presStyleIdx="0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54FB59C5-47E8-40ED-8473-1F920FE2E809}" type="pres">
      <dgm:prSet presAssocID="{6BD08E8D-6826-4649-9445-556EE2E65663}" presName="desTextWrapper" presStyleCnt="0"/>
      <dgm:spPr/>
    </dgm:pt>
    <dgm:pt modelId="{7FC9E09F-DD68-4493-B136-1E5477F54483}" type="pres">
      <dgm:prSet presAssocID="{6BD08E8D-6826-4649-9445-556EE2E65663}" presName="des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B284AC-7EE6-433E-AC78-14B8F9F8094E}" type="pres">
      <dgm:prSet presAssocID="{5C645243-1757-4BC6-982F-05FD7546133C}" presName="spaceV" presStyleCnt="0"/>
      <dgm:spPr/>
    </dgm:pt>
    <dgm:pt modelId="{DB6ECEC3-FEF7-495D-84FA-4056ED54C078}" type="pres">
      <dgm:prSet presAssocID="{925AB31D-E09E-4989-BD92-20B36CC087FF}" presName="pair" presStyleCnt="0"/>
      <dgm:spPr/>
    </dgm:pt>
    <dgm:pt modelId="{698E69CD-CAEA-4C60-85F7-2223F1F94AFB}" type="pres">
      <dgm:prSet presAssocID="{925AB31D-E09E-4989-BD92-20B36CC087FF}" presName="spaceH" presStyleLbl="node1" presStyleIdx="0" presStyleCnt="0"/>
      <dgm:spPr/>
    </dgm:pt>
    <dgm:pt modelId="{CD192E8E-A01D-4AF9-A640-BE2CD199A759}" type="pres">
      <dgm:prSet presAssocID="{925AB31D-E09E-4989-BD92-20B36CC087FF}" presName="desPictures" presStyleLbl="alignImgPlac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52860690-F4F0-416A-9BF6-8333B7F8F60A}" type="pres">
      <dgm:prSet presAssocID="{925AB31D-E09E-4989-BD92-20B36CC087FF}" presName="desTextWrapper" presStyleCnt="0"/>
      <dgm:spPr/>
    </dgm:pt>
    <dgm:pt modelId="{7361D228-4521-4F47-9D33-963B9EE94269}" type="pres">
      <dgm:prSet presAssocID="{925AB31D-E09E-4989-BD92-20B36CC087FF}" presName="des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E111A-B846-4F90-B210-E88D1F259DA7}" type="pres">
      <dgm:prSet presAssocID="{2DA9BE5E-18DF-4D5A-B8B2-EA956F140634}" presName="spaceV" presStyleCnt="0"/>
      <dgm:spPr/>
    </dgm:pt>
    <dgm:pt modelId="{4877D17A-5369-418B-906C-586AE1A44423}" type="pres">
      <dgm:prSet presAssocID="{7BC23CD8-D904-4403-B1FC-E3096A8259BA}" presName="pair" presStyleCnt="0"/>
      <dgm:spPr/>
    </dgm:pt>
    <dgm:pt modelId="{39641EAF-A808-42B0-AEA8-2DD2A91919CD}" type="pres">
      <dgm:prSet presAssocID="{7BC23CD8-D904-4403-B1FC-E3096A8259BA}" presName="spaceH" presStyleLbl="node1" presStyleIdx="0" presStyleCnt="0"/>
      <dgm:spPr/>
    </dgm:pt>
    <dgm:pt modelId="{5DE94AEC-6BE3-47D8-A7B3-BD8C40366E9C}" type="pres">
      <dgm:prSet presAssocID="{7BC23CD8-D904-4403-B1FC-E3096A8259BA}" presName="desPictures" presStyleLbl="alignImgPlace1" presStyleIdx="2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ru-RU"/>
        </a:p>
      </dgm:t>
    </dgm:pt>
    <dgm:pt modelId="{9A55178E-17B7-4BD9-9FF6-07EF80456A7F}" type="pres">
      <dgm:prSet presAssocID="{7BC23CD8-D904-4403-B1FC-E3096A8259BA}" presName="desTextWrapper" presStyleCnt="0"/>
      <dgm:spPr/>
    </dgm:pt>
    <dgm:pt modelId="{E73D594D-EFC5-4AB3-95A8-26485D0E390D}" type="pres">
      <dgm:prSet presAssocID="{7BC23CD8-D904-4403-B1FC-E3096A8259BA}" presName="des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1B414-939C-4C81-B600-5CEC528AEE19}" type="pres">
      <dgm:prSet presAssocID="{6D1A7495-B811-4463-A3D4-5B9A4C9F4B3B}" presName="maxNode" presStyleCnt="0"/>
      <dgm:spPr/>
    </dgm:pt>
    <dgm:pt modelId="{5379FC2F-C7F7-4241-98EA-199EDF279E26}" type="pres">
      <dgm:prSet presAssocID="{6D1A7495-B811-4463-A3D4-5B9A4C9F4B3B}" presName="Name33" presStyleCnt="0"/>
      <dgm:spPr/>
    </dgm:pt>
  </dgm:ptLst>
  <dgm:cxnLst>
    <dgm:cxn modelId="{B1E90168-379C-4BD5-80C9-E881DD8241DB}" srcId="{6D1A7495-B811-4463-A3D4-5B9A4C9F4B3B}" destId="{7BC23CD8-D904-4403-B1FC-E3096A8259BA}" srcOrd="3" destOrd="0" parTransId="{4497B934-5D56-4291-BA81-7A8125BD6D5C}" sibTransId="{17A56668-6F9B-4B2A-AFA4-EEBCF51BE375}"/>
    <dgm:cxn modelId="{6DB1F7BF-4D14-4736-BAC7-9C129A5BE752}" type="presOf" srcId="{6BD08E8D-6826-4649-9445-556EE2E65663}" destId="{7FC9E09F-DD68-4493-B136-1E5477F54483}" srcOrd="0" destOrd="0" presId="urn:microsoft.com/office/officeart/2008/layout/AccentedPicture"/>
    <dgm:cxn modelId="{66C25E21-345A-4B72-8081-764EEDBB52FE}" srcId="{6D1A7495-B811-4463-A3D4-5B9A4C9F4B3B}" destId="{6BD08E8D-6826-4649-9445-556EE2E65663}" srcOrd="1" destOrd="0" parTransId="{69B835E9-FE4A-43F4-9A8F-8A58579DDE94}" sibTransId="{5C645243-1757-4BC6-982F-05FD7546133C}"/>
    <dgm:cxn modelId="{5A407E06-B5D5-491D-85A9-0E4ED662795D}" type="presOf" srcId="{8747E3D9-95F8-415E-8F5D-A7816846A139}" destId="{940C5650-144E-4DCE-B75D-F737E7EAB97E}" srcOrd="0" destOrd="0" presId="urn:microsoft.com/office/officeart/2008/layout/AccentedPicture"/>
    <dgm:cxn modelId="{AA24FB95-5890-4EBB-920A-DFD81318E8EF}" type="presOf" srcId="{6D1A7495-B811-4463-A3D4-5B9A4C9F4B3B}" destId="{9E3826C1-80D4-454D-87C8-0BEBEE7C0508}" srcOrd="0" destOrd="0" presId="urn:microsoft.com/office/officeart/2008/layout/AccentedPicture"/>
    <dgm:cxn modelId="{3624C05D-CBBA-4C48-B7D1-F473BC915F7C}" type="presOf" srcId="{925AB31D-E09E-4989-BD92-20B36CC087FF}" destId="{7361D228-4521-4F47-9D33-963B9EE94269}" srcOrd="0" destOrd="0" presId="urn:microsoft.com/office/officeart/2008/layout/AccentedPicture"/>
    <dgm:cxn modelId="{23E502D3-4D08-4F69-AC8D-E7FB9BE1ACD0}" srcId="{6D1A7495-B811-4463-A3D4-5B9A4C9F4B3B}" destId="{10DCABA4-F084-4B11-B8DA-E774C5CF3F72}" srcOrd="0" destOrd="0" parTransId="{5CF8C219-489C-4FEE-BD3E-DF35FDE575C7}" sibTransId="{8747E3D9-95F8-415E-8F5D-A7816846A139}"/>
    <dgm:cxn modelId="{831B4A7E-2038-48FC-AA62-EE6C304C77CF}" type="presOf" srcId="{7BC23CD8-D904-4403-B1FC-E3096A8259BA}" destId="{E73D594D-EFC5-4AB3-95A8-26485D0E390D}" srcOrd="0" destOrd="0" presId="urn:microsoft.com/office/officeart/2008/layout/AccentedPicture"/>
    <dgm:cxn modelId="{F16053C0-C580-4F17-B4EB-EBACDD75F4D0}" srcId="{6D1A7495-B811-4463-A3D4-5B9A4C9F4B3B}" destId="{925AB31D-E09E-4989-BD92-20B36CC087FF}" srcOrd="2" destOrd="0" parTransId="{7C4E4B81-A11F-4BF8-AFDB-4B11C7E3525E}" sibTransId="{2DA9BE5E-18DF-4D5A-B8B2-EA956F140634}"/>
    <dgm:cxn modelId="{ED1F911C-0086-4B89-A9C6-6ECB9E7D90B3}" type="presOf" srcId="{10DCABA4-F084-4B11-B8DA-E774C5CF3F72}" destId="{4A171C0A-408D-413F-B91D-DFABA51D2F02}" srcOrd="0" destOrd="0" presId="urn:microsoft.com/office/officeart/2008/layout/AccentedPicture"/>
    <dgm:cxn modelId="{D187D0E4-BD4B-40F5-A4D5-3B9D01385FF3}" type="presParOf" srcId="{9E3826C1-80D4-454D-87C8-0BEBEE7C0508}" destId="{940C5650-144E-4DCE-B75D-F737E7EAB97E}" srcOrd="0" destOrd="0" presId="urn:microsoft.com/office/officeart/2008/layout/AccentedPicture"/>
    <dgm:cxn modelId="{8819067F-CF88-4E3E-AF45-E79BEF1B72AD}" type="presParOf" srcId="{9E3826C1-80D4-454D-87C8-0BEBEE7C0508}" destId="{4A171C0A-408D-413F-B91D-DFABA51D2F02}" srcOrd="1" destOrd="0" presId="urn:microsoft.com/office/officeart/2008/layout/AccentedPicture"/>
    <dgm:cxn modelId="{89FBFE72-E1EE-48BE-B24D-4A6C23BF63CD}" type="presParOf" srcId="{9E3826C1-80D4-454D-87C8-0BEBEE7C0508}" destId="{2D26836E-2B34-4259-AD5F-9F252D4C28AE}" srcOrd="2" destOrd="0" presId="urn:microsoft.com/office/officeart/2008/layout/AccentedPicture"/>
    <dgm:cxn modelId="{FFA0423F-BEA6-449F-AFE6-80C2824F8329}" type="presParOf" srcId="{2D26836E-2B34-4259-AD5F-9F252D4C28AE}" destId="{358749A0-17CE-4C00-A663-C199CE275D68}" srcOrd="0" destOrd="0" presId="urn:microsoft.com/office/officeart/2008/layout/AccentedPicture"/>
    <dgm:cxn modelId="{6947BDDD-E2A2-4BEB-98AD-8239414D1562}" type="presParOf" srcId="{358749A0-17CE-4C00-A663-C199CE275D68}" destId="{C4FF58EF-6858-4B53-8C51-ED8608A9ADA5}" srcOrd="0" destOrd="0" presId="urn:microsoft.com/office/officeart/2008/layout/AccentedPicture"/>
    <dgm:cxn modelId="{76B60700-3AAC-4BF4-95FD-4E001FD0B609}" type="presParOf" srcId="{358749A0-17CE-4C00-A663-C199CE275D68}" destId="{BE83059B-DAAA-47A9-A62F-2B9B3D59544A}" srcOrd="1" destOrd="0" presId="urn:microsoft.com/office/officeart/2008/layout/AccentedPicture"/>
    <dgm:cxn modelId="{E1CA2ED4-7370-4C6D-8BD4-F9E5E0F431E5}" type="presParOf" srcId="{358749A0-17CE-4C00-A663-C199CE275D68}" destId="{54FB59C5-47E8-40ED-8473-1F920FE2E809}" srcOrd="2" destOrd="0" presId="urn:microsoft.com/office/officeart/2008/layout/AccentedPicture"/>
    <dgm:cxn modelId="{F16CBB7D-E890-4032-85FC-58BB16FAC8D9}" type="presParOf" srcId="{54FB59C5-47E8-40ED-8473-1F920FE2E809}" destId="{7FC9E09F-DD68-4493-B136-1E5477F54483}" srcOrd="0" destOrd="0" presId="urn:microsoft.com/office/officeart/2008/layout/AccentedPicture"/>
    <dgm:cxn modelId="{74095EC0-5EA3-4922-8EB5-F44BC36EBACE}" type="presParOf" srcId="{2D26836E-2B34-4259-AD5F-9F252D4C28AE}" destId="{E6B284AC-7EE6-433E-AC78-14B8F9F8094E}" srcOrd="1" destOrd="0" presId="urn:microsoft.com/office/officeart/2008/layout/AccentedPicture"/>
    <dgm:cxn modelId="{BE88A2DD-3C6B-4B55-B3CE-C47A7F862B2A}" type="presParOf" srcId="{2D26836E-2B34-4259-AD5F-9F252D4C28AE}" destId="{DB6ECEC3-FEF7-495D-84FA-4056ED54C078}" srcOrd="2" destOrd="0" presId="urn:microsoft.com/office/officeart/2008/layout/AccentedPicture"/>
    <dgm:cxn modelId="{565DE7F6-7033-4D47-BA9B-7BCE9ABD73E7}" type="presParOf" srcId="{DB6ECEC3-FEF7-495D-84FA-4056ED54C078}" destId="{698E69CD-CAEA-4C60-85F7-2223F1F94AFB}" srcOrd="0" destOrd="0" presId="urn:microsoft.com/office/officeart/2008/layout/AccentedPicture"/>
    <dgm:cxn modelId="{CF9AB352-AFCE-4CBC-81CB-8552DB3CF61A}" type="presParOf" srcId="{DB6ECEC3-FEF7-495D-84FA-4056ED54C078}" destId="{CD192E8E-A01D-4AF9-A640-BE2CD199A759}" srcOrd="1" destOrd="0" presId="urn:microsoft.com/office/officeart/2008/layout/AccentedPicture"/>
    <dgm:cxn modelId="{D54A8188-F4AD-4582-8EE9-C67A3E8E5B8D}" type="presParOf" srcId="{DB6ECEC3-FEF7-495D-84FA-4056ED54C078}" destId="{52860690-F4F0-416A-9BF6-8333B7F8F60A}" srcOrd="2" destOrd="0" presId="urn:microsoft.com/office/officeart/2008/layout/AccentedPicture"/>
    <dgm:cxn modelId="{BDC6FB96-3F09-4B4F-AC70-C52E90081A1A}" type="presParOf" srcId="{52860690-F4F0-416A-9BF6-8333B7F8F60A}" destId="{7361D228-4521-4F47-9D33-963B9EE94269}" srcOrd="0" destOrd="0" presId="urn:microsoft.com/office/officeart/2008/layout/AccentedPicture"/>
    <dgm:cxn modelId="{80599066-9AD4-474B-98E5-66BF7C3CE1BB}" type="presParOf" srcId="{2D26836E-2B34-4259-AD5F-9F252D4C28AE}" destId="{E12E111A-B846-4F90-B210-E88D1F259DA7}" srcOrd="3" destOrd="0" presId="urn:microsoft.com/office/officeart/2008/layout/AccentedPicture"/>
    <dgm:cxn modelId="{1CD270E5-C35B-40A6-B86D-B7F0536AE8E1}" type="presParOf" srcId="{2D26836E-2B34-4259-AD5F-9F252D4C28AE}" destId="{4877D17A-5369-418B-906C-586AE1A44423}" srcOrd="4" destOrd="0" presId="urn:microsoft.com/office/officeart/2008/layout/AccentedPicture"/>
    <dgm:cxn modelId="{79BB57C6-AF25-423F-B680-B363E25FA8B8}" type="presParOf" srcId="{4877D17A-5369-418B-906C-586AE1A44423}" destId="{39641EAF-A808-42B0-AEA8-2DD2A91919CD}" srcOrd="0" destOrd="0" presId="urn:microsoft.com/office/officeart/2008/layout/AccentedPicture"/>
    <dgm:cxn modelId="{F4DC33E3-2022-4908-8C62-E1DF60AA74FF}" type="presParOf" srcId="{4877D17A-5369-418B-906C-586AE1A44423}" destId="{5DE94AEC-6BE3-47D8-A7B3-BD8C40366E9C}" srcOrd="1" destOrd="0" presId="urn:microsoft.com/office/officeart/2008/layout/AccentedPicture"/>
    <dgm:cxn modelId="{4C7D881E-48D1-4DEB-929D-DB36CA1DFDB6}" type="presParOf" srcId="{4877D17A-5369-418B-906C-586AE1A44423}" destId="{9A55178E-17B7-4BD9-9FF6-07EF80456A7F}" srcOrd="2" destOrd="0" presId="urn:microsoft.com/office/officeart/2008/layout/AccentedPicture"/>
    <dgm:cxn modelId="{EB290BD2-63EE-4EBE-9E09-3B846FBE6E15}" type="presParOf" srcId="{9A55178E-17B7-4BD9-9FF6-07EF80456A7F}" destId="{E73D594D-EFC5-4AB3-95A8-26485D0E390D}" srcOrd="0" destOrd="0" presId="urn:microsoft.com/office/officeart/2008/layout/AccentedPicture"/>
    <dgm:cxn modelId="{CE56A129-CDB5-487A-9E6B-540D0D67EADF}" type="presParOf" srcId="{9E3826C1-80D4-454D-87C8-0BEBEE7C0508}" destId="{0C11B414-939C-4C81-B600-5CEC528AEE19}" srcOrd="3" destOrd="0" presId="urn:microsoft.com/office/officeart/2008/layout/AccentedPicture"/>
    <dgm:cxn modelId="{069C3085-C74B-418F-9357-F94813C6CD00}" type="presParOf" srcId="{0C11B414-939C-4C81-B600-5CEC528AEE19}" destId="{5379FC2F-C7F7-4241-98EA-199EDF279E26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D08FC3-B70D-47F0-AB08-94EB1B8C546F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F8FA42-29D3-40EF-8392-EEDB2AD27EBC}">
      <dgm:prSet phldrT="[Текст]"/>
      <dgm:spPr/>
      <dgm:t>
        <a:bodyPr/>
        <a:lstStyle/>
        <a:p>
          <a:r>
            <a:rPr lang="ru-RU" dirty="0" smtClean="0"/>
            <a:t>ТЕХНОЛОГИЯ</a:t>
          </a:r>
          <a:endParaRPr lang="ru-RU" dirty="0"/>
        </a:p>
      </dgm:t>
    </dgm:pt>
    <dgm:pt modelId="{CCFCBBD8-5A5D-442C-905E-A79A230E56F3}" type="parTrans" cxnId="{309E8E68-1F73-427F-8461-30E8BE3FF954}">
      <dgm:prSet/>
      <dgm:spPr/>
      <dgm:t>
        <a:bodyPr/>
        <a:lstStyle/>
        <a:p>
          <a:endParaRPr lang="ru-RU"/>
        </a:p>
      </dgm:t>
    </dgm:pt>
    <dgm:pt modelId="{F6D9D55D-10C4-4912-98BD-8CEC7C5A0E45}" type="sibTrans" cxnId="{309E8E68-1F73-427F-8461-30E8BE3FF954}">
      <dgm:prSet/>
      <dgm:spPr/>
      <dgm:t>
        <a:bodyPr/>
        <a:lstStyle/>
        <a:p>
          <a:endParaRPr lang="ru-RU"/>
        </a:p>
      </dgm:t>
    </dgm:pt>
    <dgm:pt modelId="{CCF8AC98-BD54-4CA9-A782-CC3003904C34}">
      <dgm:prSet phldrT="[Текст]"/>
      <dgm:spPr/>
      <dgm:t>
        <a:bodyPr/>
        <a:lstStyle/>
        <a:p>
          <a:r>
            <a:rPr lang="ru-RU" dirty="0" smtClean="0"/>
            <a:t>АЛГЕБРА,ГЕОМЕТРИЯ</a:t>
          </a:r>
          <a:endParaRPr lang="ru-RU" dirty="0"/>
        </a:p>
      </dgm:t>
    </dgm:pt>
    <dgm:pt modelId="{8CE6A4CD-56C8-4655-ABBF-7A4AD4B925C6}" type="parTrans" cxnId="{5A447394-03D1-441B-83C2-65E14E4F5695}">
      <dgm:prSet/>
      <dgm:spPr/>
      <dgm:t>
        <a:bodyPr/>
        <a:lstStyle/>
        <a:p>
          <a:endParaRPr lang="ru-RU"/>
        </a:p>
      </dgm:t>
    </dgm:pt>
    <dgm:pt modelId="{C7D59B74-8E27-44BB-A284-990CB60C6334}" type="sibTrans" cxnId="{5A447394-03D1-441B-83C2-65E14E4F5695}">
      <dgm:prSet/>
      <dgm:spPr/>
      <dgm:t>
        <a:bodyPr/>
        <a:lstStyle/>
        <a:p>
          <a:endParaRPr lang="ru-RU"/>
        </a:p>
      </dgm:t>
    </dgm:pt>
    <dgm:pt modelId="{3A3A44E3-DA93-4590-8DA0-7333BA1E4E75}">
      <dgm:prSet phldrT="[Текст]"/>
      <dgm:spPr/>
      <dgm:t>
        <a:bodyPr/>
        <a:lstStyle/>
        <a:p>
          <a:r>
            <a:rPr lang="ru-RU" dirty="0" smtClean="0"/>
            <a:t>ГУССКИЙ ЯЗЫК</a:t>
          </a:r>
          <a:endParaRPr lang="ru-RU" dirty="0"/>
        </a:p>
      </dgm:t>
    </dgm:pt>
    <dgm:pt modelId="{F8271DD7-CFFB-44EB-A75C-383C0E7D842C}" type="parTrans" cxnId="{CF6EC397-463A-4AB8-BE8F-4FFDD008CEC9}">
      <dgm:prSet/>
      <dgm:spPr/>
      <dgm:t>
        <a:bodyPr/>
        <a:lstStyle/>
        <a:p>
          <a:endParaRPr lang="ru-RU"/>
        </a:p>
      </dgm:t>
    </dgm:pt>
    <dgm:pt modelId="{955D5777-86F5-4BEB-A554-D9534F57993F}" type="sibTrans" cxnId="{CF6EC397-463A-4AB8-BE8F-4FFDD008CEC9}">
      <dgm:prSet/>
      <dgm:spPr/>
      <dgm:t>
        <a:bodyPr/>
        <a:lstStyle/>
        <a:p>
          <a:endParaRPr lang="ru-RU"/>
        </a:p>
      </dgm:t>
    </dgm:pt>
    <dgm:pt modelId="{3F15F5DE-1912-4324-844A-798D82AA7FE4}">
      <dgm:prSet phldrT="[Текст]"/>
      <dgm:spPr/>
      <dgm:t>
        <a:bodyPr/>
        <a:lstStyle/>
        <a:p>
          <a:r>
            <a:rPr lang="ru-RU" dirty="0" smtClean="0"/>
            <a:t>ХИМИЯ</a:t>
          </a:r>
          <a:endParaRPr lang="ru-RU" dirty="0"/>
        </a:p>
      </dgm:t>
    </dgm:pt>
    <dgm:pt modelId="{52EA656E-AADE-4C81-9B93-CC3054C854B6}" type="parTrans" cxnId="{37BFFF35-553B-45C4-9553-174BD10D580C}">
      <dgm:prSet/>
      <dgm:spPr/>
      <dgm:t>
        <a:bodyPr/>
        <a:lstStyle/>
        <a:p>
          <a:endParaRPr lang="ru-RU"/>
        </a:p>
      </dgm:t>
    </dgm:pt>
    <dgm:pt modelId="{C7DF480A-8E42-4AD2-A0FA-709EFD4C82CD}" type="sibTrans" cxnId="{37BFFF35-553B-45C4-9553-174BD10D580C}">
      <dgm:prSet/>
      <dgm:spPr/>
      <dgm:t>
        <a:bodyPr/>
        <a:lstStyle/>
        <a:p>
          <a:endParaRPr lang="ru-RU"/>
        </a:p>
      </dgm:t>
    </dgm:pt>
    <dgm:pt modelId="{AF4B158F-9C0C-4A34-B156-FBFA64490709}">
      <dgm:prSet phldrT="[Текст]"/>
      <dgm:spPr/>
      <dgm:t>
        <a:bodyPr/>
        <a:lstStyle/>
        <a:p>
          <a:r>
            <a:rPr lang="ru-RU" dirty="0" smtClean="0"/>
            <a:t>ФИЗИКА</a:t>
          </a:r>
          <a:endParaRPr lang="ru-RU" dirty="0"/>
        </a:p>
      </dgm:t>
    </dgm:pt>
    <dgm:pt modelId="{973E0731-D27C-4A63-868D-475D9C86DBC0}" type="parTrans" cxnId="{E6D67B94-2549-4F3C-9D6F-F3550010421B}">
      <dgm:prSet/>
      <dgm:spPr/>
      <dgm:t>
        <a:bodyPr/>
        <a:lstStyle/>
        <a:p>
          <a:endParaRPr lang="ru-RU"/>
        </a:p>
      </dgm:t>
    </dgm:pt>
    <dgm:pt modelId="{B1A37AD5-AE73-497D-8505-066D4C3CD308}" type="sibTrans" cxnId="{E6D67B94-2549-4F3C-9D6F-F3550010421B}">
      <dgm:prSet/>
      <dgm:spPr/>
      <dgm:t>
        <a:bodyPr/>
        <a:lstStyle/>
        <a:p>
          <a:endParaRPr lang="ru-RU"/>
        </a:p>
      </dgm:t>
    </dgm:pt>
    <dgm:pt modelId="{4EC356EB-CF5C-4C2E-85F5-4008F212DE04}">
      <dgm:prSet phldrT="[Текст]"/>
      <dgm:spPr/>
      <dgm:t>
        <a:bodyPr/>
        <a:lstStyle/>
        <a:p>
          <a:r>
            <a:rPr lang="ru-RU" dirty="0" smtClean="0"/>
            <a:t>ЭКОЛОГИЯ</a:t>
          </a:r>
          <a:endParaRPr lang="ru-RU" dirty="0"/>
        </a:p>
      </dgm:t>
    </dgm:pt>
    <dgm:pt modelId="{B7CA902F-6BEE-4538-AA4B-2E418A8BFBD8}" type="parTrans" cxnId="{3EF9F642-46B1-4437-8916-EF2176E7656F}">
      <dgm:prSet/>
      <dgm:spPr/>
      <dgm:t>
        <a:bodyPr/>
        <a:lstStyle/>
        <a:p>
          <a:endParaRPr lang="ru-RU"/>
        </a:p>
      </dgm:t>
    </dgm:pt>
    <dgm:pt modelId="{8592B70C-AAE6-4500-8D16-B39696CA4275}" type="sibTrans" cxnId="{3EF9F642-46B1-4437-8916-EF2176E7656F}">
      <dgm:prSet/>
      <dgm:spPr/>
      <dgm:t>
        <a:bodyPr/>
        <a:lstStyle/>
        <a:p>
          <a:endParaRPr lang="ru-RU"/>
        </a:p>
      </dgm:t>
    </dgm:pt>
    <dgm:pt modelId="{AE52DA44-F0AD-4994-9E21-D333AFCFDB6D}">
      <dgm:prSet phldrT="[Текст]"/>
      <dgm:spPr/>
      <dgm:t>
        <a:bodyPr/>
        <a:lstStyle/>
        <a:p>
          <a:r>
            <a:rPr lang="ru-RU" dirty="0" smtClean="0"/>
            <a:t>ИСТОРИЯ</a:t>
          </a:r>
          <a:endParaRPr lang="ru-RU" dirty="0"/>
        </a:p>
      </dgm:t>
    </dgm:pt>
    <dgm:pt modelId="{342B1699-B9FA-43A9-9CE2-F3372E981C4B}" type="parTrans" cxnId="{CF083CFF-36C2-451D-8CCA-C44041E70080}">
      <dgm:prSet/>
      <dgm:spPr/>
      <dgm:t>
        <a:bodyPr/>
        <a:lstStyle/>
        <a:p>
          <a:endParaRPr lang="ru-RU"/>
        </a:p>
      </dgm:t>
    </dgm:pt>
    <dgm:pt modelId="{19CD34F3-7955-4500-A0A7-F419A5172202}" type="sibTrans" cxnId="{CF083CFF-36C2-451D-8CCA-C44041E70080}">
      <dgm:prSet/>
      <dgm:spPr/>
      <dgm:t>
        <a:bodyPr/>
        <a:lstStyle/>
        <a:p>
          <a:endParaRPr lang="ru-RU"/>
        </a:p>
      </dgm:t>
    </dgm:pt>
    <dgm:pt modelId="{0B7DDAB7-D7FA-41FF-B246-5769F2C2F163}">
      <dgm:prSet phldrT="[Текст]"/>
      <dgm:spPr/>
      <dgm:t>
        <a:bodyPr/>
        <a:lstStyle/>
        <a:p>
          <a:r>
            <a:rPr lang="ru-RU" dirty="0" smtClean="0"/>
            <a:t>ИЗО</a:t>
          </a:r>
          <a:endParaRPr lang="ru-RU" dirty="0"/>
        </a:p>
      </dgm:t>
    </dgm:pt>
    <dgm:pt modelId="{C2644159-2921-46A0-B12D-7B9AA41BA9AA}" type="sibTrans" cxnId="{FF5FD5DA-EFAD-4597-BAA3-00C415CB92BF}">
      <dgm:prSet/>
      <dgm:spPr/>
      <dgm:t>
        <a:bodyPr/>
        <a:lstStyle/>
        <a:p>
          <a:endParaRPr lang="ru-RU"/>
        </a:p>
      </dgm:t>
    </dgm:pt>
    <dgm:pt modelId="{0D1D2C3A-5FB9-41CD-A2FC-FF0E0335F0A5}" type="parTrans" cxnId="{FF5FD5DA-EFAD-4597-BAA3-00C415CB92BF}">
      <dgm:prSet/>
      <dgm:spPr/>
      <dgm:t>
        <a:bodyPr/>
        <a:lstStyle/>
        <a:p>
          <a:endParaRPr lang="ru-RU"/>
        </a:p>
      </dgm:t>
    </dgm:pt>
    <dgm:pt modelId="{27FC77FA-1C53-4F32-9D22-2D921BBD717D}" type="pres">
      <dgm:prSet presAssocID="{E8D08FC3-B70D-47F0-AB08-94EB1B8C546F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5ED2D2E-0D03-4F44-8D21-2FFCF2505951}" type="pres">
      <dgm:prSet presAssocID="{4CF8FA42-29D3-40EF-8392-EEDB2AD27EBC}" presName="Accent1" presStyleCnt="0"/>
      <dgm:spPr/>
    </dgm:pt>
    <dgm:pt modelId="{AFAF363A-9458-4E13-BD02-70F902ED7222}" type="pres">
      <dgm:prSet presAssocID="{4CF8FA42-29D3-40EF-8392-EEDB2AD27EBC}" presName="Accent" presStyleLbl="node1" presStyleIdx="0" presStyleCnt="1"/>
      <dgm:spPr/>
    </dgm:pt>
    <dgm:pt modelId="{2A7508DF-81A2-43BB-9DF2-AC30ACB01DF4}" type="pres">
      <dgm:prSet presAssocID="{4CF8FA42-29D3-40EF-8392-EEDB2AD27EBC}" presName="Child1" presStyleLbl="revTx" presStyleIdx="0" presStyleCnt="2" custScaleX="119378" custScaleY="1802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58AEF-0651-4284-8387-E7303685F9D6}" type="pres">
      <dgm:prSet presAssocID="{4CF8FA42-29D3-40EF-8392-EEDB2AD27EBC}" presName="Parent1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87A3D6-DC2D-451F-BE14-58EDBE46CFF3}" type="presOf" srcId="{0B7DDAB7-D7FA-41FF-B246-5769F2C2F163}" destId="{2A7508DF-81A2-43BB-9DF2-AC30ACB01DF4}" srcOrd="0" destOrd="1" presId="urn:microsoft.com/office/officeart/2009/layout/CircleArrowProcess"/>
    <dgm:cxn modelId="{272E8B16-ED27-4FDA-BDBD-05F6C9D413CB}" type="presOf" srcId="{3A3A44E3-DA93-4590-8DA0-7333BA1E4E75}" destId="{2A7508DF-81A2-43BB-9DF2-AC30ACB01DF4}" srcOrd="0" destOrd="2" presId="urn:microsoft.com/office/officeart/2009/layout/CircleArrowProcess"/>
    <dgm:cxn modelId="{6F04B5CD-0CF2-4785-AFE2-F0AFB63951A9}" type="presOf" srcId="{CCF8AC98-BD54-4CA9-A782-CC3003904C34}" destId="{2A7508DF-81A2-43BB-9DF2-AC30ACB01DF4}" srcOrd="0" destOrd="0" presId="urn:microsoft.com/office/officeart/2009/layout/CircleArrowProcess"/>
    <dgm:cxn modelId="{CF6EC397-463A-4AB8-BE8F-4FFDD008CEC9}" srcId="{4CF8FA42-29D3-40EF-8392-EEDB2AD27EBC}" destId="{3A3A44E3-DA93-4590-8DA0-7333BA1E4E75}" srcOrd="2" destOrd="0" parTransId="{F8271DD7-CFFB-44EB-A75C-383C0E7D842C}" sibTransId="{955D5777-86F5-4BEB-A554-D9534F57993F}"/>
    <dgm:cxn modelId="{F743E29A-009B-4EE1-816D-08405C2A8D78}" type="presOf" srcId="{AF4B158F-9C0C-4A34-B156-FBFA64490709}" destId="{2A7508DF-81A2-43BB-9DF2-AC30ACB01DF4}" srcOrd="0" destOrd="4" presId="urn:microsoft.com/office/officeart/2009/layout/CircleArrowProcess"/>
    <dgm:cxn modelId="{CF083CFF-36C2-451D-8CCA-C44041E70080}" srcId="{4CF8FA42-29D3-40EF-8392-EEDB2AD27EBC}" destId="{AE52DA44-F0AD-4994-9E21-D333AFCFDB6D}" srcOrd="6" destOrd="0" parTransId="{342B1699-B9FA-43A9-9CE2-F3372E981C4B}" sibTransId="{19CD34F3-7955-4500-A0A7-F419A5172202}"/>
    <dgm:cxn modelId="{FF5FD5DA-EFAD-4597-BAA3-00C415CB92BF}" srcId="{4CF8FA42-29D3-40EF-8392-EEDB2AD27EBC}" destId="{0B7DDAB7-D7FA-41FF-B246-5769F2C2F163}" srcOrd="1" destOrd="0" parTransId="{0D1D2C3A-5FB9-41CD-A2FC-FF0E0335F0A5}" sibTransId="{C2644159-2921-46A0-B12D-7B9AA41BA9AA}"/>
    <dgm:cxn modelId="{309E8E68-1F73-427F-8461-30E8BE3FF954}" srcId="{E8D08FC3-B70D-47F0-AB08-94EB1B8C546F}" destId="{4CF8FA42-29D3-40EF-8392-EEDB2AD27EBC}" srcOrd="0" destOrd="0" parTransId="{CCFCBBD8-5A5D-442C-905E-A79A230E56F3}" sibTransId="{F6D9D55D-10C4-4912-98BD-8CEC7C5A0E45}"/>
    <dgm:cxn modelId="{CAA5E845-F2BE-4252-B43B-DBA03BEA7BAE}" type="presOf" srcId="{AE52DA44-F0AD-4994-9E21-D333AFCFDB6D}" destId="{2A7508DF-81A2-43BB-9DF2-AC30ACB01DF4}" srcOrd="0" destOrd="6" presId="urn:microsoft.com/office/officeart/2009/layout/CircleArrowProcess"/>
    <dgm:cxn modelId="{5A447394-03D1-441B-83C2-65E14E4F5695}" srcId="{4CF8FA42-29D3-40EF-8392-EEDB2AD27EBC}" destId="{CCF8AC98-BD54-4CA9-A782-CC3003904C34}" srcOrd="0" destOrd="0" parTransId="{8CE6A4CD-56C8-4655-ABBF-7A4AD4B925C6}" sibTransId="{C7D59B74-8E27-44BB-A284-990CB60C6334}"/>
    <dgm:cxn modelId="{3EF9F642-46B1-4437-8916-EF2176E7656F}" srcId="{4CF8FA42-29D3-40EF-8392-EEDB2AD27EBC}" destId="{4EC356EB-CF5C-4C2E-85F5-4008F212DE04}" srcOrd="5" destOrd="0" parTransId="{B7CA902F-6BEE-4538-AA4B-2E418A8BFBD8}" sibTransId="{8592B70C-AAE6-4500-8D16-B39696CA4275}"/>
    <dgm:cxn modelId="{E6D67B94-2549-4F3C-9D6F-F3550010421B}" srcId="{4CF8FA42-29D3-40EF-8392-EEDB2AD27EBC}" destId="{AF4B158F-9C0C-4A34-B156-FBFA64490709}" srcOrd="4" destOrd="0" parTransId="{973E0731-D27C-4A63-868D-475D9C86DBC0}" sibTransId="{B1A37AD5-AE73-497D-8505-066D4C3CD308}"/>
    <dgm:cxn modelId="{A3EBB7D1-B658-4D8C-8D70-01830B5C36DE}" type="presOf" srcId="{3F15F5DE-1912-4324-844A-798D82AA7FE4}" destId="{2A7508DF-81A2-43BB-9DF2-AC30ACB01DF4}" srcOrd="0" destOrd="3" presId="urn:microsoft.com/office/officeart/2009/layout/CircleArrowProcess"/>
    <dgm:cxn modelId="{6C50BF69-4D88-4D40-BBD5-DFDCD175CC97}" type="presOf" srcId="{4CF8FA42-29D3-40EF-8392-EEDB2AD27EBC}" destId="{15358AEF-0651-4284-8387-E7303685F9D6}" srcOrd="0" destOrd="0" presId="urn:microsoft.com/office/officeart/2009/layout/CircleArrowProcess"/>
    <dgm:cxn modelId="{5596ECF7-D30F-4A57-9BD5-2BF0844D3625}" type="presOf" srcId="{E8D08FC3-B70D-47F0-AB08-94EB1B8C546F}" destId="{27FC77FA-1C53-4F32-9D22-2D921BBD717D}" srcOrd="0" destOrd="0" presId="urn:microsoft.com/office/officeart/2009/layout/CircleArrowProcess"/>
    <dgm:cxn modelId="{37BFFF35-553B-45C4-9553-174BD10D580C}" srcId="{4CF8FA42-29D3-40EF-8392-EEDB2AD27EBC}" destId="{3F15F5DE-1912-4324-844A-798D82AA7FE4}" srcOrd="3" destOrd="0" parTransId="{52EA656E-AADE-4C81-9B93-CC3054C854B6}" sibTransId="{C7DF480A-8E42-4AD2-A0FA-709EFD4C82CD}"/>
    <dgm:cxn modelId="{E80249E6-052C-45BE-9425-05698FA078EC}" type="presOf" srcId="{4EC356EB-CF5C-4C2E-85F5-4008F212DE04}" destId="{2A7508DF-81A2-43BB-9DF2-AC30ACB01DF4}" srcOrd="0" destOrd="5" presId="urn:microsoft.com/office/officeart/2009/layout/CircleArrowProcess"/>
    <dgm:cxn modelId="{F8D30E7C-02DE-45B7-A3FD-B335B80797AB}" type="presParOf" srcId="{27FC77FA-1C53-4F32-9D22-2D921BBD717D}" destId="{65ED2D2E-0D03-4F44-8D21-2FFCF2505951}" srcOrd="0" destOrd="0" presId="urn:microsoft.com/office/officeart/2009/layout/CircleArrowProcess"/>
    <dgm:cxn modelId="{620F6EF1-585E-4000-916A-2E97C58F33E9}" type="presParOf" srcId="{65ED2D2E-0D03-4F44-8D21-2FFCF2505951}" destId="{AFAF363A-9458-4E13-BD02-70F902ED7222}" srcOrd="0" destOrd="0" presId="urn:microsoft.com/office/officeart/2009/layout/CircleArrowProcess"/>
    <dgm:cxn modelId="{0CF0CDDD-6DF2-4F7C-AC1F-D308BDC008EC}" type="presParOf" srcId="{27FC77FA-1C53-4F32-9D22-2D921BBD717D}" destId="{2A7508DF-81A2-43BB-9DF2-AC30ACB01DF4}" srcOrd="1" destOrd="0" presId="urn:microsoft.com/office/officeart/2009/layout/CircleArrowProcess"/>
    <dgm:cxn modelId="{A738E2B5-B186-4DA4-AD7A-3B3FB364F22F}" type="presParOf" srcId="{27FC77FA-1C53-4F32-9D22-2D921BBD717D}" destId="{15358AEF-0651-4284-8387-E7303685F9D6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3C01B9-0740-4313-9FCA-044C194AF958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C29243-1E7B-4A9F-B135-5BA8EF88593F}">
      <dsp:nvSpPr>
        <dsp:cNvPr id="0" name=""/>
        <dsp:cNvSpPr/>
      </dsp:nvSpPr>
      <dsp:spPr>
        <a:xfrm>
          <a:off x="3657599" y="544777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ТЕХНОЛОГИЯ</a:t>
          </a:r>
          <a:endParaRPr lang="ru-RU" sz="3200" kern="1200" dirty="0"/>
        </a:p>
      </dsp:txBody>
      <dsp:txXfrm>
        <a:off x="3720215" y="607393"/>
        <a:ext cx="3396901" cy="1157468"/>
      </dsp:txXfrm>
    </dsp:sp>
    <dsp:sp modelId="{06352CF2-7145-4418-9EEC-DDF629A1DEE7}">
      <dsp:nvSpPr>
        <dsp:cNvPr id="0" name=""/>
        <dsp:cNvSpPr/>
      </dsp:nvSpPr>
      <dsp:spPr>
        <a:xfrm>
          <a:off x="3657599" y="1987814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ПРЕДМЕТНАЯ СРЕДА</a:t>
          </a:r>
          <a:endParaRPr lang="ru-RU" sz="3200" kern="1200" dirty="0"/>
        </a:p>
      </dsp:txBody>
      <dsp:txXfrm>
        <a:off x="3720215" y="2050430"/>
        <a:ext cx="3396901" cy="1157468"/>
      </dsp:txXfrm>
    </dsp:sp>
    <dsp:sp modelId="{D926560D-A5E3-482A-A2DF-93ACA6861EE3}">
      <dsp:nvSpPr>
        <dsp:cNvPr id="0" name=""/>
        <dsp:cNvSpPr/>
      </dsp:nvSpPr>
      <dsp:spPr>
        <a:xfrm>
          <a:off x="3657599" y="3430852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ОКРУЖАЮЩИЙ МИР</a:t>
          </a:r>
          <a:endParaRPr lang="ru-RU" sz="3200" kern="1200" dirty="0"/>
        </a:p>
      </dsp:txBody>
      <dsp:txXfrm>
        <a:off x="3720215" y="3493468"/>
        <a:ext cx="3396901" cy="1157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6A228-9957-44E9-A541-BCCE124C989A}">
      <dsp:nvSpPr>
        <dsp:cNvPr id="0" name=""/>
        <dsp:cNvSpPr/>
      </dsp:nvSpPr>
      <dsp:spPr>
        <a:xfrm>
          <a:off x="2514597" y="2534028"/>
          <a:ext cx="3098805" cy="3050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ОБЩЕОБРАЗОВАТЕЛЬНЫЙ ПРЕДМЕТ</a:t>
          </a:r>
          <a:endParaRPr lang="ru-RU" sz="1800" kern="1200" dirty="0"/>
        </a:p>
      </dsp:txBody>
      <dsp:txXfrm>
        <a:off x="2968406" y="2980741"/>
        <a:ext cx="2191187" cy="2156922"/>
      </dsp:txXfrm>
    </dsp:sp>
    <dsp:sp modelId="{8CBDF0AB-8422-483E-ACEF-DBABC9C75273}">
      <dsp:nvSpPr>
        <dsp:cNvPr id="0" name=""/>
        <dsp:cNvSpPr/>
      </dsp:nvSpPr>
      <dsp:spPr>
        <a:xfrm rot="12951674">
          <a:off x="944305" y="2174960"/>
          <a:ext cx="1964371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4766D-9D49-40B4-92B7-DF0525B786F0}">
      <dsp:nvSpPr>
        <dsp:cNvPr id="0" name=""/>
        <dsp:cNvSpPr/>
      </dsp:nvSpPr>
      <dsp:spPr>
        <a:xfrm>
          <a:off x="0" y="1034327"/>
          <a:ext cx="2260981" cy="180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ПОЗНОВАТЕЛЬНЫЕ ДЕЙСТВИЯ</a:t>
          </a:r>
          <a:endParaRPr lang="ru-RU" sz="1700" kern="1200" dirty="0"/>
        </a:p>
      </dsp:txBody>
      <dsp:txXfrm>
        <a:off x="52977" y="1087304"/>
        <a:ext cx="2155027" cy="1702830"/>
      </dsp:txXfrm>
    </dsp:sp>
    <dsp:sp modelId="{B9E8FFC6-845B-4AAE-8278-83F1DEB6A5C7}">
      <dsp:nvSpPr>
        <dsp:cNvPr id="0" name=""/>
        <dsp:cNvSpPr/>
      </dsp:nvSpPr>
      <dsp:spPr>
        <a:xfrm rot="16200000">
          <a:off x="3215698" y="1247836"/>
          <a:ext cx="1696602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7B464-5385-4C8C-8F08-9D2BC60AAAAF}">
      <dsp:nvSpPr>
        <dsp:cNvPr id="0" name=""/>
        <dsp:cNvSpPr/>
      </dsp:nvSpPr>
      <dsp:spPr>
        <a:xfrm>
          <a:off x="2933509" y="-165710"/>
          <a:ext cx="2260981" cy="180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РЕГУЛЯТИВНЫЕ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ДЕЙСТВИЯ</a:t>
          </a:r>
          <a:endParaRPr lang="ru-RU" sz="1700" kern="1200" dirty="0"/>
        </a:p>
      </dsp:txBody>
      <dsp:txXfrm>
        <a:off x="2986486" y="-112733"/>
        <a:ext cx="2155027" cy="1702830"/>
      </dsp:txXfrm>
    </dsp:sp>
    <dsp:sp modelId="{1F3D2454-89D3-4AFE-B186-72CC05D1CC8D}">
      <dsp:nvSpPr>
        <dsp:cNvPr id="0" name=""/>
        <dsp:cNvSpPr/>
      </dsp:nvSpPr>
      <dsp:spPr>
        <a:xfrm rot="19438569">
          <a:off x="5214530" y="2166605"/>
          <a:ext cx="1971479" cy="678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99EB09-4E92-434D-BA3F-E780809C977E}">
      <dsp:nvSpPr>
        <dsp:cNvPr id="0" name=""/>
        <dsp:cNvSpPr/>
      </dsp:nvSpPr>
      <dsp:spPr>
        <a:xfrm>
          <a:off x="5867019" y="1021624"/>
          <a:ext cx="2260981" cy="1808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КОММУНИКАТИВНЫЕ ДЕЙСТВИЯ</a:t>
          </a:r>
          <a:endParaRPr lang="ru-RU" sz="1700" kern="1200" dirty="0"/>
        </a:p>
      </dsp:txBody>
      <dsp:txXfrm>
        <a:off x="5919996" y="1074601"/>
        <a:ext cx="2155027" cy="1702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C5650-144E-4DCE-B75D-F737E7EAB97E}">
      <dsp:nvSpPr>
        <dsp:cNvPr id="0" name=""/>
        <dsp:cNvSpPr/>
      </dsp:nvSpPr>
      <dsp:spPr>
        <a:xfrm>
          <a:off x="30070" y="369688"/>
          <a:ext cx="3861645" cy="4925568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171C0A-408D-413F-B91D-DFABA51D2F02}">
      <dsp:nvSpPr>
        <dsp:cNvPr id="0" name=""/>
        <dsp:cNvSpPr/>
      </dsp:nvSpPr>
      <dsp:spPr>
        <a:xfrm>
          <a:off x="184536" y="2142893"/>
          <a:ext cx="2973467" cy="295534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860" tIns="149860" rIns="149860" bIns="149860" numCol="1" spcCol="1270" anchor="b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 smtClean="0"/>
            <a:t>Лоскуты ткани</a:t>
          </a:r>
          <a:endParaRPr lang="ru-RU" sz="5900" kern="1200" dirty="0"/>
        </a:p>
      </dsp:txBody>
      <dsp:txXfrm>
        <a:off x="184536" y="2142893"/>
        <a:ext cx="2973467" cy="2955340"/>
      </dsp:txXfrm>
    </dsp:sp>
    <dsp:sp modelId="{BE83059B-DAAA-47A9-A62F-2B9B3D59544A}">
      <dsp:nvSpPr>
        <dsp:cNvPr id="0" name=""/>
        <dsp:cNvSpPr/>
      </dsp:nvSpPr>
      <dsp:spPr>
        <a:xfrm>
          <a:off x="3226764" y="123410"/>
          <a:ext cx="1329903" cy="132990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C9E09F-DD68-4493-B136-1E5477F54483}">
      <dsp:nvSpPr>
        <dsp:cNvPr id="0" name=""/>
        <dsp:cNvSpPr/>
      </dsp:nvSpPr>
      <dsp:spPr>
        <a:xfrm>
          <a:off x="4556667" y="123410"/>
          <a:ext cx="3541262" cy="1329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40" tIns="39370" rIns="78740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ДЕТСКОЕ ПЛАТЬЕ</a:t>
          </a:r>
          <a:endParaRPr lang="ru-RU" sz="3100" kern="1200" dirty="0"/>
        </a:p>
      </dsp:txBody>
      <dsp:txXfrm>
        <a:off x="4556667" y="123410"/>
        <a:ext cx="3541262" cy="1329903"/>
      </dsp:txXfrm>
    </dsp:sp>
    <dsp:sp modelId="{CD192E8E-A01D-4AF9-A640-BE2CD199A759}">
      <dsp:nvSpPr>
        <dsp:cNvPr id="0" name=""/>
        <dsp:cNvSpPr/>
      </dsp:nvSpPr>
      <dsp:spPr>
        <a:xfrm>
          <a:off x="3226764" y="1692696"/>
          <a:ext cx="1329903" cy="132990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61D228-4521-4F47-9D33-963B9EE94269}">
      <dsp:nvSpPr>
        <dsp:cNvPr id="0" name=""/>
        <dsp:cNvSpPr/>
      </dsp:nvSpPr>
      <dsp:spPr>
        <a:xfrm>
          <a:off x="4556667" y="1692696"/>
          <a:ext cx="3541262" cy="1329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40" tIns="39370" rIns="78740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КАРТИНА(ПЕЧВОРК)</a:t>
          </a:r>
          <a:endParaRPr lang="ru-RU" sz="3100" kern="1200" dirty="0"/>
        </a:p>
      </dsp:txBody>
      <dsp:txXfrm>
        <a:off x="4556667" y="1692696"/>
        <a:ext cx="3541262" cy="1329903"/>
      </dsp:txXfrm>
    </dsp:sp>
    <dsp:sp modelId="{5DE94AEC-6BE3-47D8-A7B3-BD8C40366E9C}">
      <dsp:nvSpPr>
        <dsp:cNvPr id="0" name=""/>
        <dsp:cNvSpPr/>
      </dsp:nvSpPr>
      <dsp:spPr>
        <a:xfrm>
          <a:off x="3226764" y="3261982"/>
          <a:ext cx="1329903" cy="132990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3D594D-EFC5-4AB3-95A8-26485D0E390D}">
      <dsp:nvSpPr>
        <dsp:cNvPr id="0" name=""/>
        <dsp:cNvSpPr/>
      </dsp:nvSpPr>
      <dsp:spPr>
        <a:xfrm>
          <a:off x="4556667" y="3261982"/>
          <a:ext cx="3541262" cy="1329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740" tIns="39370" rIns="78740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ТКАНЕВАЯ КУКЛА</a:t>
          </a:r>
          <a:endParaRPr lang="ru-RU" sz="3100" kern="1200" dirty="0"/>
        </a:p>
      </dsp:txBody>
      <dsp:txXfrm>
        <a:off x="4556667" y="3261982"/>
        <a:ext cx="3541262" cy="13299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0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42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3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1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7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3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19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29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80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37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3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5B62D-3C9D-43E4-8E59-588DB76BB7C5}" type="datetimeFigureOut">
              <a:rPr lang="ru-RU" smtClean="0"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C788A-38D7-442F-98CC-9062C03E4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0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6348140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42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0208736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58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9236491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27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8813874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70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4121681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59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ВЗАИМОСВЯЗЬ УРОКА ТЕХНОЛОГИИ С ДРУГИМИ ПРЕДМЕТАМИ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1781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49952" y="462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6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62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ВЗАИМОСВЯЗЬ УРОКА ТЕХНОЛОГИИ С ДРУГИМИ ПРЕДМЕТАМИ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ВЗАИМОСВЯЗЬ УРОКА ТЕХНОЛОГИИ С ДРУГИМИ ПРЕДМЕТАМИ</dc:title>
  <dc:creator>Татьяна</dc:creator>
  <cp:lastModifiedBy>Татьяна</cp:lastModifiedBy>
  <cp:revision>17</cp:revision>
  <cp:lastPrinted>2019-10-28T15:54:53Z</cp:lastPrinted>
  <dcterms:created xsi:type="dcterms:W3CDTF">2019-10-27T09:33:53Z</dcterms:created>
  <dcterms:modified xsi:type="dcterms:W3CDTF">2019-10-28T16:19:05Z</dcterms:modified>
</cp:coreProperties>
</file>