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11"/>
  </p:notesMasterIdLst>
  <p:sldIdLst>
    <p:sldId id="331" r:id="rId2"/>
    <p:sldId id="336" r:id="rId3"/>
    <p:sldId id="338" r:id="rId4"/>
    <p:sldId id="337" r:id="rId5"/>
    <p:sldId id="339" r:id="rId6"/>
    <p:sldId id="332" r:id="rId7"/>
    <p:sldId id="335" r:id="rId8"/>
    <p:sldId id="333" r:id="rId9"/>
    <p:sldId id="34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92" name="PlaceHolder 2"/>
          <p:cNvSpPr>
            <a:spLocks noGrp="1"/>
          </p:cNvSpPr>
          <p:nvPr>
            <p:ph type="hdr"/>
          </p:nvPr>
        </p:nvSpPr>
        <p:spPr>
          <a:xfrm>
            <a:off x="1512000" y="588060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dt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94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95" name="PlaceHolder 5"/>
          <p:cNvSpPr>
            <a:spLocks noGrp="1"/>
          </p:cNvSpPr>
          <p:nvPr>
            <p:ph type="sldNum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0F25B842-EDCB-4FA8-839F-B49999F408E9}" type="slidenum">
              <a:rPr lang="ru-RU" sz="1400" b="0" strike="noStrike" spc="-1">
                <a:latin typeface="Times New Roman"/>
              </a:rPr>
              <a:pPr algn="r"/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0F25B842-EDCB-4FA8-839F-B49999F408E9}" type="slidenum">
              <a:rPr lang="ru-RU" sz="1400" b="0" strike="noStrike" spc="-1" smtClean="0">
                <a:latin typeface="Times New Roman"/>
              </a:rPr>
              <a:pPr algn="r"/>
              <a:t>3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7984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237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034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8527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832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7817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8972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8145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498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479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4920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8996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4259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63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23717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7212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4601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2B596823-5914-4C7B-90AE-FCBC91E6D989}" type="datetime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02.12.2019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09B47CD8-7909-4AC9-BCD4-A4A84532CBAF}" type="slidenum">
              <a:rPr lang="ru-RU" sz="1000" b="0" strike="noStrike" spc="-1" smtClean="0">
                <a:solidFill>
                  <a:srgbClr val="000000"/>
                </a:solidFill>
                <a:latin typeface="Garamond"/>
              </a:rPr>
              <a:pPr algn="r">
                <a:lnSpc>
                  <a:spcPct val="100000"/>
                </a:lnSpc>
              </a:pPr>
              <a:t>‹#›</a:t>
            </a:fld>
            <a:endParaRPr lang="ru-RU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278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4109" y="0"/>
            <a:ext cx="97813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«Я иду в первый класс!»</a:t>
            </a:r>
          </a:p>
          <a:p>
            <a:pPr algn="ctr"/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98" y="1294408"/>
            <a:ext cx="4934673" cy="331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0800000" flipV="1">
            <a:off x="7121235" y="5057666"/>
            <a:ext cx="4779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едагог-психолог Лобачевская О.В,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Капцова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Т.И.,  Кузнецова О.В.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1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7855" y="1"/>
            <a:ext cx="10280072" cy="7959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Aft>
                <a:spcPts val="750"/>
              </a:spcAft>
            </a:pP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школе и положительное отношение  к школьной жизни у старших дошкольников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u="heavy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Aft>
                <a:spcPts val="750"/>
              </a:spcAft>
            </a:pPr>
            <a:r>
              <a:rPr lang="ru-RU" sz="3200" u="heavy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ru-RU" sz="3200" u="heavy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мотивации учения и интереса к самому процессу обучения.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снятие чувство тревоги  и сомнения у дошкольников перед встречей со школой.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укрепление физического и психического здоровья детей.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Aft>
                <a:spcPts val="750"/>
              </a:spcAft>
            </a:pPr>
            <a:r>
              <a:rPr lang="ru-RU" sz="28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ознавательно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творческий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Продолжительность проекта: </a:t>
            </a:r>
            <a:r>
              <a:rPr lang="ru-RU" sz="2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раткосрочный 4 недели.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оспитанники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подготовительной группы, воспитатель группы,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педагог-психолог, выпускники детского сада (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школьники первого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класса).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309" y="2805545"/>
            <a:ext cx="2791691" cy="27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4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7964" y="0"/>
            <a:ext cx="9531928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реализации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– организационный.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Подготовить в группе необходимый материал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познавательной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продуктивной деятельности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(разработка бесед, консультаций для родителей,).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предметно-развивающей среды школьной тематики.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7964" y="2701636"/>
            <a:ext cx="9310256" cy="5606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Второй этап – </a:t>
            </a:r>
            <a:r>
              <a:rPr lang="ru-RU" sz="28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</a:p>
          <a:p>
            <a:pPr marL="34290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иллюстрированных книг школьной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тематики.</a:t>
            </a:r>
          </a:p>
          <a:p>
            <a:pPr marL="34290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 и обсуждение сказок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Панфиловой  из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цикла</a:t>
            </a: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«Лесная школа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34290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школу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«Занимательная математика»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занятие  с дошкольниками проводят  выпускники детского сада №14 «Ягодка».</a:t>
            </a: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075" y="2146796"/>
            <a:ext cx="2088000" cy="333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07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6291" y="307565"/>
            <a:ext cx="552796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мотивационной готовности к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школе.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благоприятное течение адаптационного школьного периода.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снять чувство тревоги и сомнения перед школой.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401" y="1200678"/>
            <a:ext cx="3960000" cy="52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784" y="3840678"/>
            <a:ext cx="3168000" cy="28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8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09455" y="110837"/>
            <a:ext cx="62345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школу!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20698" y="1883463"/>
            <a:ext cx="4788000" cy="3591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7867" y="1910463"/>
            <a:ext cx="5004000" cy="3753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2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315" y="1410720"/>
            <a:ext cx="3348000" cy="44639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565564" y="235527"/>
            <a:ext cx="942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носит в  портфеле  первоклассник?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108" y="1410720"/>
            <a:ext cx="3420000" cy="45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30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581" y="1363517"/>
            <a:ext cx="3848099" cy="51307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690" y="1347349"/>
            <a:ext cx="3860225" cy="51469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452255" y="180109"/>
            <a:ext cx="8011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Будущие первоклассники примеряют   портфель!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26094" y="180110"/>
            <a:ext cx="97039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«Занимательная математика»!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- выпускница детского сада №14 «Ягодка», первоклассница, Цыплакова Василиса!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73512" y="2454633"/>
            <a:ext cx="4572000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047" y="1937132"/>
            <a:ext cx="3348000" cy="446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716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3851" y="0"/>
            <a:ext cx="99930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проекта: через год, выпускница подготовительной группы Алиса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Лауман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 собственной инициативе проводит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«Осеннюю викторину» с дошкольниками.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25" y="1882434"/>
            <a:ext cx="5471999" cy="410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368504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2856</TotalTime>
  <Words>243</Words>
  <Application>Microsoft Office PowerPoint</Application>
  <PresentationFormat>Широкоэкранный</PresentationFormat>
  <Paragraphs>40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Calibri</vt:lpstr>
      <vt:lpstr>Century Gothic</vt:lpstr>
      <vt:lpstr>DejaVu Sans</vt:lpstr>
      <vt:lpstr>Garamond</vt:lpstr>
      <vt:lpstr>Symbol</vt:lpstr>
      <vt:lpstr>Times New Roman</vt:lpstr>
      <vt:lpstr>Wingdings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Катерина</dc:creator>
  <dc:description/>
  <cp:lastModifiedBy>Пользователь Windows</cp:lastModifiedBy>
  <cp:revision>175</cp:revision>
  <dcterms:created xsi:type="dcterms:W3CDTF">2017-12-19T20:20:34Z</dcterms:created>
  <dcterms:modified xsi:type="dcterms:W3CDTF">2019-12-02T17:42:28Z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