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71" r:id="rId6"/>
    <p:sldId id="272" r:id="rId7"/>
    <p:sldId id="261" r:id="rId8"/>
    <p:sldId id="263" r:id="rId9"/>
    <p:sldId id="273" r:id="rId10"/>
    <p:sldId id="266" r:id="rId11"/>
    <p:sldId id="264" r:id="rId12"/>
    <p:sldId id="268" r:id="rId13"/>
    <p:sldId id="265" r:id="rId14"/>
    <p:sldId id="274" r:id="rId15"/>
    <p:sldId id="26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99976-E479-45A1-9BAA-7736FFB9E8DC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F13B-F1E8-43B6-A7B4-D181BE503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772400" cy="25227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дыхательных тренажеров для развития речевого дыхания у детей раннего возраста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Воспитатели: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Зубарева Н.И.,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Ремери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С.Г.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21288"/>
            <a:ext cx="6400800" cy="5040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60648"/>
            <a:ext cx="8964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ГБДОУ детский сад № 6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района Санкт-Петербурга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140968"/>
            <a:ext cx="360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Од,од,од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Наступает Новый год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Уй.уй,уй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снегиря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Ит,ит,ит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на праздник прилетит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s://sun9-48.userapi.com/c854328/v854328944/1539d8/CLVYmwn9ds4.jpg"/>
          <p:cNvPicPr>
            <a:picLocks noChangeAspect="1" noChangeArrowheads="1"/>
          </p:cNvPicPr>
          <p:nvPr/>
        </p:nvPicPr>
        <p:blipFill>
          <a:blip r:embed="rId2" cstate="email"/>
          <a:srcRect t="46478" r="2321" b="9602"/>
          <a:stretch>
            <a:fillRect/>
          </a:stretch>
        </p:blipFill>
        <p:spPr bwMode="auto">
          <a:xfrm rot="5400000">
            <a:off x="3671900" y="152636"/>
            <a:ext cx="2160239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059832" y="4549676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Ит,ит,ит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Тучка спит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неё скорей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Ел,ел,ел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Дед Мороз полетел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https://sun9-15.userapi.com/c853524/v853524944/15cf3d/myjDFj9DmsM.jpg"/>
          <p:cNvPicPr>
            <a:picLocks noChangeAspect="1" noChangeArrowheads="1"/>
          </p:cNvPicPr>
          <p:nvPr/>
        </p:nvPicPr>
        <p:blipFill>
          <a:blip r:embed="rId3" cstate="email"/>
          <a:srcRect t="15528" r="2440" b="40373"/>
          <a:stretch>
            <a:fillRect/>
          </a:stretch>
        </p:blipFill>
        <p:spPr bwMode="auto">
          <a:xfrm rot="16200000">
            <a:off x="3787334" y="2269450"/>
            <a:ext cx="1929370" cy="2520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AutoShape 2" descr="https://sun9-10.userapi.com/c853628/v853628944/151177/HJ7AXoz-g7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s://sun9-11.userapi.com/c857636/v857636075/e17c3/_sRu5E26keM.jpg"/>
          <p:cNvPicPr>
            <a:picLocks noChangeAspect="1" noChangeArrowheads="1"/>
          </p:cNvPicPr>
          <p:nvPr/>
        </p:nvPicPr>
        <p:blipFill>
          <a:blip r:embed="rId4" cstate="email"/>
          <a:srcRect l="15400" t="4320" r="23001" b="6401"/>
          <a:stretch>
            <a:fillRect/>
          </a:stretch>
        </p:blipFill>
        <p:spPr bwMode="auto">
          <a:xfrm>
            <a:off x="6084168" y="188640"/>
            <a:ext cx="286173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084168" y="3068960"/>
            <a:ext cx="3059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Но,но,но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Села кошка на окно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снегиря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Ай,ай,ай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Снегирь скорее улетай</a:t>
            </a:r>
          </a:p>
        </p:txBody>
      </p:sp>
      <p:pic>
        <p:nvPicPr>
          <p:cNvPr id="8196" name="Picture 4" descr="https://sun9-60.userapi.com/c857532/v857532013/e7492/q_k0XhTrxQ4.jpg"/>
          <p:cNvPicPr>
            <a:picLocks noChangeAspect="1" noChangeArrowheads="1"/>
          </p:cNvPicPr>
          <p:nvPr/>
        </p:nvPicPr>
        <p:blipFill>
          <a:blip r:embed="rId5" cstate="email"/>
          <a:srcRect l="13125" t="3000" r="25626" b="7001"/>
          <a:stretch>
            <a:fillRect/>
          </a:stretch>
        </p:blipFill>
        <p:spPr bwMode="auto">
          <a:xfrm>
            <a:off x="179512" y="188640"/>
            <a:ext cx="3024336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 l="20759" t="666" r="27446"/>
          <a:stretch>
            <a:fillRect/>
          </a:stretch>
        </p:blipFill>
        <p:spPr bwMode="auto">
          <a:xfrm rot="16200000">
            <a:off x="191845" y="248314"/>
            <a:ext cx="3096344" cy="3121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3356992"/>
            <a:ext cx="3131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Ит,ит,ит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нам приплыл кит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Ха,ха,ха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черепаха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них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Ут,ут,ут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они поплывут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Пособия\Tmp2EED.tmp\Гр.Бельчата\20190328_1305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1887200" y="-18516600"/>
            <a:ext cx="3240000" cy="4320000"/>
          </a:xfrm>
          <a:prstGeom prst="rect">
            <a:avLst/>
          </a:prstGeom>
          <a:noFill/>
        </p:spPr>
      </p:pic>
      <p:pic>
        <p:nvPicPr>
          <p:cNvPr id="2052" name="Picture 4" descr="C:\Users\user\Desktop\Пособия\Tmp2EED.tmp\Гр.Бельчата\20190328_1305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1887200" y="-18516600"/>
            <a:ext cx="4828032" cy="6437376"/>
          </a:xfrm>
          <a:prstGeom prst="rect">
            <a:avLst/>
          </a:prstGeom>
          <a:noFill/>
        </p:spPr>
      </p:pic>
      <p:pic>
        <p:nvPicPr>
          <p:cNvPr id="2053" name="Picture 5" descr="C:\Users\user\Desktop\Пособия\Tmp2EED.tmp\Гр.Бельчата\20190328_130527.jpg"/>
          <p:cNvPicPr>
            <a:picLocks noChangeAspect="1" noChangeArrowheads="1"/>
          </p:cNvPicPr>
          <p:nvPr/>
        </p:nvPicPr>
        <p:blipFill>
          <a:blip r:embed="rId5" cstate="email"/>
          <a:srcRect t="3889" r="835" b="23333"/>
          <a:stretch>
            <a:fillRect/>
          </a:stretch>
        </p:blipFill>
        <p:spPr bwMode="auto">
          <a:xfrm>
            <a:off x="3347864" y="980728"/>
            <a:ext cx="2556009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347864" y="3861048"/>
            <a:ext cx="2736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Ки,ки,ки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Расцвели подснежники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них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Ют,ют,ют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они затанцуют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email"/>
          <a:srcRect l="9681" t="22266" r="39956" b="17688"/>
          <a:stretch>
            <a:fillRect/>
          </a:stretch>
        </p:blipFill>
        <p:spPr bwMode="auto">
          <a:xfrm>
            <a:off x="5921347" y="332656"/>
            <a:ext cx="3222653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6012160" y="3068960"/>
            <a:ext cx="2880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Ка,ка,ка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Какая красота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лодочку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Ёт,Ёт,ёт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Лодочка плывёт</a:t>
            </a:r>
          </a:p>
          <a:p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sun9-71.userapi.com/c858424/v858424944/e26f8/myG8fPcdpk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s://sun9-60.userapi.com/c857216/v857216944/42614/c2Xab7rUNOA.jpg"/>
          <p:cNvPicPr>
            <a:picLocks noChangeAspect="1" noChangeArrowheads="1"/>
          </p:cNvPicPr>
          <p:nvPr/>
        </p:nvPicPr>
        <p:blipFill>
          <a:blip r:embed="rId2" cstate="email"/>
          <a:srcRect l="10938"/>
          <a:stretch>
            <a:fillRect/>
          </a:stretch>
        </p:blipFill>
        <p:spPr bwMode="auto">
          <a:xfrm rot="5400000" flipV="1">
            <a:off x="2735797" y="872715"/>
            <a:ext cx="410445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75856" y="4365104"/>
            <a:ext cx="2736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ит,ит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Самолёт летит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Ут,ут,ут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нас раскрылся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парашют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0"/>
            <a:ext cx="309634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3140968"/>
            <a:ext cx="3672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Ум,ум,ум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с рыбками  аквариум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них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они поплывут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2924944"/>
            <a:ext cx="3203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На,на,на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нам опять пришла весна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капельки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Ут,ут,ут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ручеёчек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убегут</a:t>
            </a:r>
          </a:p>
        </p:txBody>
      </p:sp>
      <p:pic>
        <p:nvPicPr>
          <p:cNvPr id="6146" name="Picture 2" descr="https://sun9-69.userapi.com/c853424/v853424209/16ca0d/mimtRrtyVn8.jpg"/>
          <p:cNvPicPr>
            <a:picLocks noChangeAspect="1" noChangeArrowheads="1"/>
          </p:cNvPicPr>
          <p:nvPr/>
        </p:nvPicPr>
        <p:blipFill>
          <a:blip r:embed="rId4" cstate="email"/>
          <a:srcRect l="25271" r="28926"/>
          <a:stretch>
            <a:fillRect/>
          </a:stretch>
        </p:blipFill>
        <p:spPr bwMode="auto">
          <a:xfrm>
            <a:off x="6228184" y="188640"/>
            <a:ext cx="2915816" cy="2837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0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sun9-44.userapi.com/c856132/v856132944/14fe94/NOYPrSdtN-I.jpg"/>
          <p:cNvPicPr>
            <a:picLocks noChangeAspect="1" noChangeArrowheads="1"/>
          </p:cNvPicPr>
          <p:nvPr/>
        </p:nvPicPr>
        <p:blipFill>
          <a:blip r:embed="rId2" cstate="email"/>
          <a:srcRect l="51250" t="4444" r="7500"/>
          <a:stretch>
            <a:fillRect/>
          </a:stretch>
        </p:blipFill>
        <p:spPr bwMode="auto">
          <a:xfrm flipV="1">
            <a:off x="251520" y="836712"/>
            <a:ext cx="2771800" cy="2548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sun9-16.userapi.com/c858120/v858120944/e1db4/ruWVj-o422A.jpg"/>
          <p:cNvPicPr>
            <a:picLocks noChangeAspect="1" noChangeArrowheads="1"/>
          </p:cNvPicPr>
          <p:nvPr/>
        </p:nvPicPr>
        <p:blipFill>
          <a:blip r:embed="rId3" cstate="email"/>
          <a:srcRect l="11734" t="1126" r="20573"/>
          <a:stretch>
            <a:fillRect/>
          </a:stretch>
        </p:blipFill>
        <p:spPr bwMode="auto">
          <a:xfrm>
            <a:off x="5940152" y="908720"/>
            <a:ext cx="297989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987824" y="1124744"/>
            <a:ext cx="3059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окошко ты подуй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Ри,ри,ри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 живёт там посмотри</a:t>
            </a:r>
            <a:endParaRPr lang="ru-RU" sz="2400" dirty="0"/>
          </a:p>
        </p:txBody>
      </p:sp>
      <p:pic>
        <p:nvPicPr>
          <p:cNvPr id="1026" name="Picture 2" descr="C:\Users\user\Desktop\ЗКР -Пособия\4. ЗКР -ЛЕТО!!!\20190329_150252.jpg"/>
          <p:cNvPicPr preferRelativeResize="0"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1887200" y="-18516600"/>
            <a:ext cx="3240000" cy="4320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131840" y="4919008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Ят,ят,ят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Свечки ярко горят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Свечки ты скорей задуй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55.userapi.com/c850416/v850416209/1494a5/Hupvt_ocnHc.jpg"/>
          <p:cNvPicPr>
            <a:picLocks noChangeAspect="1" noChangeArrowheads="1"/>
          </p:cNvPicPr>
          <p:nvPr/>
        </p:nvPicPr>
        <p:blipFill>
          <a:blip r:embed="rId5" cstate="email"/>
          <a:srcRect l="28350" t="6830" r="33261" b="6875"/>
          <a:stretch>
            <a:fillRect/>
          </a:stretch>
        </p:blipFill>
        <p:spPr bwMode="auto">
          <a:xfrm>
            <a:off x="3275856" y="3068960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3429000"/>
            <a:ext cx="32403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Ты,ты,ты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Надо нам полить цветы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Ок,ок,ок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мешает нам жучёк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жучка скорее сдуй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3501008"/>
            <a:ext cx="2915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Ка,ка,ка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Прилетела бабочка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Ки,ки,ки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любит васильки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василёчка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её сдуй</a:t>
            </a:r>
          </a:p>
        </p:txBody>
      </p:sp>
      <p:pic>
        <p:nvPicPr>
          <p:cNvPr id="4098" name="Picture 2" descr="https://sun9-66.userapi.com/c857724/v857724209/f20cb/cz4SbR2bSbY.jpg"/>
          <p:cNvPicPr>
            <a:picLocks noChangeAspect="1" noChangeArrowheads="1"/>
          </p:cNvPicPr>
          <p:nvPr/>
        </p:nvPicPr>
        <p:blipFill>
          <a:blip r:embed="rId2" cstate="email"/>
          <a:srcRect l="17970" r="26778"/>
          <a:stretch>
            <a:fillRect/>
          </a:stretch>
        </p:blipFill>
        <p:spPr bwMode="auto">
          <a:xfrm>
            <a:off x="4860032" y="404664"/>
            <a:ext cx="317943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sun9-71.userapi.com/c858416/v858416209/e90a1/Ibt9QKqz9Yc.jpg"/>
          <p:cNvPicPr>
            <a:picLocks noChangeAspect="1" noChangeArrowheads="1"/>
          </p:cNvPicPr>
          <p:nvPr/>
        </p:nvPicPr>
        <p:blipFill>
          <a:blip r:embed="rId3" cstate="email"/>
          <a:srcRect l="29531" t="29968" r="36804" b="5615"/>
          <a:stretch>
            <a:fillRect/>
          </a:stretch>
        </p:blipFill>
        <p:spPr bwMode="auto">
          <a:xfrm>
            <a:off x="827584" y="404664"/>
            <a:ext cx="336997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s://sun9-71.userapi.com/c858416/v858416209/e90a1/Ibt9QKqz9Yc.jpg"/>
          <p:cNvPicPr>
            <a:picLocks noChangeAspect="1" noChangeArrowheads="1"/>
          </p:cNvPicPr>
          <p:nvPr/>
        </p:nvPicPr>
        <p:blipFill>
          <a:blip r:embed="rId3" cstate="email"/>
          <a:srcRect l="29531" t="29968" r="36804" b="5615"/>
          <a:stretch>
            <a:fillRect/>
          </a:stretch>
        </p:blipFill>
        <p:spPr bwMode="auto">
          <a:xfrm>
            <a:off x="755576" y="332656"/>
            <a:ext cx="336997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7129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Регулярные занятия дыхательной гимнастикой способствуют воспитанию у ребенка правильного речевого дыхания.</a:t>
            </a:r>
          </a:p>
          <a:p>
            <a:pPr algn="ctr"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В дальнейшем обеспечат ясную дикцию и четкое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произношение звуков.</a:t>
            </a:r>
          </a:p>
          <a:p>
            <a:endParaRPr lang="ru-RU" sz="32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124744"/>
            <a:ext cx="770485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Фантазируйте </a:t>
            </a:r>
          </a:p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дышите правильно!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085184"/>
            <a:ext cx="8660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media-private.canva.com/MADoenvyZXE/1/thumbnail_large.jpg?response-expires=Sun%2C%2010%20Nov%202019%2010%3A24%3A23%20GMT&amp;X-Amz-Security-Token=IQoJb3JpZ2luX2VjELj%2F%2F%2F%2F%2F%2F%2F%2F%2F%2FwEaCXVzLWVhc3QtMSJHMEUCIBhvgcxS0lJH38OUpdF8QhoeBjLegldQEp89FKaiAdwjAiEA01T8PqdQt5BvLa5BNma2zE8Pvx7upU8S2E97a3aJeC4q2QII0f%2F%2F%2F%2F%2F%2F%2F%2F%2F%2FARAAGgwwNTE2ODcwODk0MjMiDFyUsRhmN%2FXzk1OrLCqtAge1eIC0f28eJkvOVcslhR5zoXZhXrbgpFM6r9U9wYgF0hlmcqtQaqxQo07wjHnishw6dc0mrapJ99HPiiS0pTPrrEDNU92stQIGSkTQGyrE%2BlpZ0eQOMOwZj9TjxTArKj10IakN6niNjbP6g%2Fk6xt9CFjOl3vBJHS21neJ4nOCCN6WLVmqe9bnWcxYsIWgCuBRuaTebBfY2cbIYK3TClU6AZQ9YPrwrHDbDelYVK50Y1HQRSJhod%2BpfE6k126%2BgDJwP3Ctu6Y8zT4zX6qH39ldY9bW2cumNqEk7DZ%2FZEvJ5XJR9%2BHJV7ICOBZaW%2BL5XeJDnkcx9dNR8kwSn7FeM6lW5UZHd2XHDqKE4NE3ASzp%2BlaAsJmOkCv%2FRgMV%2FUQgIXy5CHL0zTHhcSO1NWxkwsPae7gU6zwI2wU%2FEnHMkMQd2SsbBddR7wgYGlpWwAEbmzrotj1lHsTJvbKedirctqUiRHfl1syXFhkIZ28QFdkG%2FgFUSbcghvHJsnAJxCLu2A5ile%2FWpAqBTS3ZC%2F%2BsAZCqhK3APCOopsBM83dmAuyPQpxG%2BOQxe1oVY2aIutU55xaK5YjosN7LFUzDvX2G%2FA%2F7rL2JiRy1qhy17XgnQIR746sTt7WmFlKbE2j61XyOWhreZ%2Fi62%2FHGPX4QOF6b3flulmWV2mRgMbZuNHZ3sWnRj9EaH1eKzytnedmO5pTz3yY%2F%2FH9gB4dEwQW2nPQ9gACW1te%2Bi1bxDeWK1YxwF%2FGv%2FC5E66sziqdcNsHoixHT1U0dpHODcF1BkQqwOpdRSoXoRz0HClZtesRzYoYluhF3xu9qHLS6U49hvcI6g7ywCFfejogoxDwQW%2BnCKxyckZF%2B5EPeXEw%3D%3D&amp;X-Amz-Algorithm=AWS4-HMAC-SHA256&amp;X-Amz-Date=20191110T080114Z&amp;X-Amz-SignedHeaders=host&amp;X-Amz-Expires=8588&amp;X-Amz-Credential=ASIAQYCGKMUH5PG57KBD%2F20191110%2Fus-east-1%2Fs3%2Faws4_request&amp;X-Amz-Signature=cfc4641e4e7ef9223706f6e11fba226306135bd1d6d2e385dc7687dd6ffc380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media-private.canva.com/MADoenvyZXE/1/thumbnail_large.jpg?response-expires=Sun%2C%2010%20Nov%202019%2010%3A24%3A23%20GMT&amp;X-Amz-Security-Token=IQoJb3JpZ2luX2VjELj%2F%2F%2F%2F%2F%2F%2F%2F%2F%2FwEaCXVzLWVhc3QtMSJHMEUCIBhvgcxS0lJH38OUpdF8QhoeBjLegldQEp89FKaiAdwjAiEA01T8PqdQt5BvLa5BNma2zE8Pvx7upU8S2E97a3aJeC4q2QII0f%2F%2F%2F%2F%2F%2F%2F%2F%2F%2FARAAGgwwNTE2ODcwODk0MjMiDFyUsRhmN%2FXzk1OrLCqtAge1eIC0f28eJkvOVcslhR5zoXZhXrbgpFM6r9U9wYgF0hlmcqtQaqxQo07wjHnishw6dc0mrapJ99HPiiS0pTPrrEDNU92stQIGSkTQGyrE%2BlpZ0eQOMOwZj9TjxTArKj10IakN6niNjbP6g%2Fk6xt9CFjOl3vBJHS21neJ4nOCCN6WLVmqe9bnWcxYsIWgCuBRuaTebBfY2cbIYK3TClU6AZQ9YPrwrHDbDelYVK50Y1HQRSJhod%2BpfE6k126%2BgDJwP3Ctu6Y8zT4zX6qH39ldY9bW2cumNqEk7DZ%2FZEvJ5XJR9%2BHJV7ICOBZaW%2BL5XeJDnkcx9dNR8kwSn7FeM6lW5UZHd2XHDqKE4NE3ASzp%2BlaAsJmOkCv%2FRgMV%2FUQgIXy5CHL0zTHhcSO1NWxkwsPae7gU6zwI2wU%2FEnHMkMQd2SsbBddR7wgYGlpWwAEbmzrotj1lHsTJvbKedirctqUiRHfl1syXFhkIZ28QFdkG%2FgFUSbcghvHJsnAJxCLu2A5ile%2FWpAqBTS3ZC%2F%2BsAZCqhK3APCOopsBM83dmAuyPQpxG%2BOQxe1oVY2aIutU55xaK5YjosN7LFUzDvX2G%2FA%2F7rL2JiRy1qhy17XgnQIR746sTt7WmFlKbE2j61XyOWhreZ%2Fi62%2FHGPX4QOF6b3flulmWV2mRgMbZuNHZ3sWnRj9EaH1eKzytnedmO5pTz3yY%2F%2FH9gB4dEwQW2nPQ9gACW1te%2Bi1bxDeWK1YxwF%2FGv%2FC5E66sziqdcNsHoixHT1U0dpHODcF1BkQqwOpdRSoXoRz0HClZtesRzYoYluhF3xu9qHLS6U49hvcI6g7ywCFfejogoxDwQW%2BnCKxyckZF%2B5EPeXEw%3D%3D&amp;X-Amz-Algorithm=AWS4-HMAC-SHA256&amp;X-Amz-Date=20191110T080114Z&amp;X-Amz-SignedHeaders=host&amp;X-Amz-Expires=8588&amp;X-Amz-Credential=ASIAQYCGKMUH5PG57KBD%2F20191110%2Fus-east-1%2Fs3%2Faws4_request&amp;X-Amz-Signature=cfc4641e4e7ef9223706f6e11fba226306135bd1d6d2e385dc7687dd6ffc380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0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такое  процесс дыхания?</a:t>
            </a:r>
          </a:p>
          <a:p>
            <a:pPr lvl="1" algn="ctr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Дыхательная  гимнастика – это…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Ранний  возраст – это время становления речевых функций.  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Назначение дыхательной гимнастики – выработка определенных положений артикуляционного аппарата, необходимых для правильного произношения звуков.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раннего возраста можно использовать </a:t>
            </a:r>
            <a:r>
              <a:rPr lang="ru-RU" sz="3600" b="1" i="1" u="sng" dirty="0">
                <a:latin typeface="Times New Roman" pitchFamily="18" charset="0"/>
                <a:cs typeface="Times New Roman" pitchFamily="18" charset="0"/>
              </a:rPr>
              <a:t>дыхательные тренажеры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.pinimg.com/originals/17/fe/35/17fe350096b1295c915158249aed16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2851209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179512" y="2060848"/>
            <a:ext cx="864096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endParaRPr lang="ru-RU" dirty="0" smtClean="0"/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Воздух через нос вдыхаем,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животик, словно шарик надуваем.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Выдыхаем, сделав трубочкою рот,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сдувается, как шарик наш живот.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Воздух через нос вдыхаем, а на выдохе мы гласные  потянем.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04665"/>
            <a:ext cx="8748464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можно вызвать интерес у детей к  дыхательной гимнастике?</a:t>
            </a:r>
          </a:p>
          <a:p>
            <a:pPr algn="ctr">
              <a:buFont typeface="Wingdings" pitchFamily="2" charset="2"/>
              <a:buChar char="v"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Дыхательная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гимнастика  с  тренажерами проводится ежедневно по 3-5 минут.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Проводить  гимнастику  с ребенком раннего возраста необходимо в форме игры, без принуждения.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74711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49694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Дыхательные тренажеры  разработаны по  лексическим темам и временам года.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Все пособия красочны  и увлекательны. </a:t>
            </a:r>
          </a:p>
          <a:p>
            <a:pPr lvl="2"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Благодаря этому, легче установить эмоциональный контакт между ребенком и взрослым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 l="27863" t="19485" r="35610" b="17516"/>
          <a:stretch>
            <a:fillRect/>
          </a:stretch>
        </p:blipFill>
        <p:spPr bwMode="auto">
          <a:xfrm flipV="1">
            <a:off x="3347864" y="1124744"/>
            <a:ext cx="237626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915816" y="4149080"/>
            <a:ext cx="31683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синичку ты подуй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На,на,на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Полетит домой она.</a:t>
            </a: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 l="24624" t="18329" r="52685" b="35406"/>
          <a:stretch>
            <a:fillRect/>
          </a:stretch>
        </p:blipFill>
        <p:spPr bwMode="auto">
          <a:xfrm rot="16200000">
            <a:off x="5993904" y="422920"/>
            <a:ext cx="3024336" cy="2699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 l="26284" t="24235" r="39403" b="18672"/>
          <a:stretch>
            <a:fillRect/>
          </a:stretch>
        </p:blipFill>
        <p:spPr bwMode="auto">
          <a:xfrm flipV="1">
            <a:off x="251520" y="188638"/>
            <a:ext cx="2540146" cy="316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0" y="3284984"/>
            <a:ext cx="2843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ист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Прилетел кленовый лист.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 листочек скорей сдуй.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3789040"/>
            <a:ext cx="30963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Ай,ай,ай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Зонтик выбирай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Ни,ни,ни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Дождик сильный прогони.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71800" y="33265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75856" y="4221088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Ли,ли,ли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Яблоки созрели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Уй.уй,уй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Фрукты с дерева ты сдуй.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068960"/>
            <a:ext cx="3419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Ет,ет,ет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Мама тучка плачет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Ки,ки,ки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Потерялись капельки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капельки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Ят,ят,ят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Сразу  к маме прилетят.</a:t>
            </a:r>
          </a:p>
        </p:txBody>
      </p:sp>
      <p:pic>
        <p:nvPicPr>
          <p:cNvPr id="12290" name="Picture 2" descr="https://sun9-41.userapi.com/c858416/v858416075/e0fda/no9E8c0foYY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 l="4320" t="23583" r="10721" b="12767"/>
          <a:stretch>
            <a:fillRect/>
          </a:stretch>
        </p:blipFill>
        <p:spPr bwMode="auto">
          <a:xfrm>
            <a:off x="3491880" y="0"/>
            <a:ext cx="2736304" cy="4217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084168" y="3356992"/>
            <a:ext cx="3203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Ка,ка,ка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Прилетела бабочка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Бабочку с грибочка сдуй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Ой,ой,ой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Полетит она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домой.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sun9-17.userapi.com/c855416/v855416209/169820/Yj0nvMxNaZY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 l="26423" r="30796"/>
          <a:stretch>
            <a:fillRect/>
          </a:stretch>
        </p:blipFill>
        <p:spPr bwMode="auto">
          <a:xfrm>
            <a:off x="683568" y="1628800"/>
            <a:ext cx="2559284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https://sun9-40.userapi.com/c857216/v857216209/534a3/TKj-aYHbnww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 l="27727" r="29816"/>
          <a:stretch>
            <a:fillRect/>
          </a:stretch>
        </p:blipFill>
        <p:spPr bwMode="auto">
          <a:xfrm>
            <a:off x="251520" y="188640"/>
            <a:ext cx="2664296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0" name="Picture 6" descr="https://sun9-30.userapi.com/c855620/v855620143/168d52/mi8Ndqg2UjI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 t="21828" r="163" b="18673"/>
          <a:stretch>
            <a:fillRect/>
          </a:stretch>
        </p:blipFill>
        <p:spPr bwMode="auto">
          <a:xfrm>
            <a:off x="6588224" y="404664"/>
            <a:ext cx="2304256" cy="2824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708920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Ки,ки,ки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Любим мы играть в снежки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снежок скорей подуй.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un9-55.userapi.com/c858228/v858228944/e0f0a/xexSgzhzhdg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 t="14680" r="750" b="43239"/>
          <a:stretch>
            <a:fillRect/>
          </a:stretch>
        </p:blipFill>
        <p:spPr bwMode="auto">
          <a:xfrm rot="16200000">
            <a:off x="3239852" y="944724"/>
            <a:ext cx="266429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555776" y="3645024"/>
            <a:ext cx="40324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Ла,ла,ла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Девочка гуляла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Язь,язь,язь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Превратился снег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грязь.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Грязь ты с валеночек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сдуй.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ЗИМА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0192" y="2996952"/>
            <a:ext cx="2664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Ял,ял,ял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Я на саночках  застрял.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саночки подуй.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Из,из,из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Еду с горки прямо вниз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42" name="Picture 2" descr="https://sun9-71.userapi.com/c857020/v857020075/4cc27/q0uM5ey_Kj4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 l="11514" t="1693" r="16930" b="6910"/>
          <a:stretch>
            <a:fillRect/>
          </a:stretch>
        </p:blipFill>
        <p:spPr bwMode="auto">
          <a:xfrm>
            <a:off x="179512" y="260648"/>
            <a:ext cx="292832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s://sun9-34.userapi.com/c854520/v854520075/168600/_z9ax20Gfe8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 l="4227" t="4349" r="17573"/>
          <a:stretch>
            <a:fillRect/>
          </a:stretch>
        </p:blipFill>
        <p:spPr bwMode="auto">
          <a:xfrm>
            <a:off x="5940152" y="391655"/>
            <a:ext cx="3024336" cy="2533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2924944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Ок,ок,ок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я люблю каток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девочку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Ки,ки,ки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поехали коньки.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80528" y="3933056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Ти,ти,ти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Заболели дети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на градусник подуй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Ад,ад,ад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Ваня очень будет 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 l="24071" t="32109" r="53238" b="18673"/>
          <a:stretch>
            <a:fillRect/>
          </a:stretch>
        </p:blipFill>
        <p:spPr bwMode="auto">
          <a:xfrm rot="5400000" flipV="1">
            <a:off x="5993904" y="710952"/>
            <a:ext cx="3456384" cy="2843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508104" y="4149080"/>
            <a:ext cx="4501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Ма,ма,ма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нам пришла зима</a:t>
            </a: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Уй,уй,уй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снегирей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скорей  подуй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Ри,ри,ри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Полетели снегири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s://sun9-6.userapi.com/c857624/v857624075/ed54a/txKcrWhGs4I.jpg"/>
          <p:cNvPicPr>
            <a:picLocks noChangeAspect="1" noChangeArrowheads="1"/>
          </p:cNvPicPr>
          <p:nvPr/>
        </p:nvPicPr>
        <p:blipFill>
          <a:blip r:embed="rId3" cstate="email"/>
          <a:srcRect l="5615" t="5778" r="24203"/>
          <a:stretch>
            <a:fillRect/>
          </a:stretch>
        </p:blipFill>
        <p:spPr bwMode="auto">
          <a:xfrm>
            <a:off x="3131840" y="404664"/>
            <a:ext cx="309634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https://sun9-57.userapi.com/c857732/v857732013/f032b/Hb8nbIE7uIY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 t="14128" r="1603" b="22173"/>
          <a:stretch>
            <a:fillRect/>
          </a:stretch>
        </p:blipFill>
        <p:spPr bwMode="auto">
          <a:xfrm>
            <a:off x="179512" y="548680"/>
            <a:ext cx="28083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491</Words>
  <Application>Microsoft Office PowerPoint</Application>
  <PresentationFormat>Экран (4:3)</PresentationFormat>
  <Paragraphs>179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«Использование дыхательных тренажеров для развития речевого дыхания у детей раннего возраста»                                             Воспитатели:                                                 Зубарева Н.И., Ремери С.Г.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114</cp:revision>
  <dcterms:created xsi:type="dcterms:W3CDTF">2019-11-10T07:55:55Z</dcterms:created>
  <dcterms:modified xsi:type="dcterms:W3CDTF">2019-12-02T13:36:43Z</dcterms:modified>
</cp:coreProperties>
</file>