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69" r:id="rId3"/>
    <p:sldId id="257" r:id="rId4"/>
    <p:sldId id="258" r:id="rId5"/>
    <p:sldId id="267" r:id="rId6"/>
    <p:sldId id="259" r:id="rId7"/>
    <p:sldId id="260" r:id="rId8"/>
    <p:sldId id="261" r:id="rId9"/>
    <p:sldId id="262" r:id="rId10"/>
    <p:sldId id="265" r:id="rId11"/>
    <p:sldId id="263" r:id="rId12"/>
    <p:sldId id="270" r:id="rId13"/>
    <p:sldId id="272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C806A-A9AB-4CE1-B19B-9DFA5472BB7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39349-1A60-41A5-A9D0-437FF1EBE2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79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D39DB-AD61-4CB6-90F8-E52D7854AB8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D39DB-AD61-4CB6-90F8-E52D7854AB8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D39DB-AD61-4CB6-90F8-E52D7854AB8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001784\Desktop\mudryiy-fili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70956"/>
            <a:ext cx="6452592" cy="483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67544" y="404664"/>
            <a:ext cx="6048672" cy="17662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Урок литературного чтения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4781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856632"/>
              </p:ext>
            </p:extLst>
          </p:nvPr>
        </p:nvGraphicFramePr>
        <p:xfrm>
          <a:off x="1524000" y="1124745"/>
          <a:ext cx="6096000" cy="4104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8208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2124"/>
              </p:ext>
            </p:extLst>
          </p:nvPr>
        </p:nvGraphicFramePr>
        <p:xfrm>
          <a:off x="7812360" y="2348880"/>
          <a:ext cx="216024" cy="1800200"/>
        </p:xfrm>
        <a:graphic>
          <a:graphicData uri="http://schemas.openxmlformats.org/drawingml/2006/table">
            <a:tbl>
              <a:tblPr/>
              <a:tblGrid>
                <a:gridCol w="216024"/>
              </a:tblGrid>
              <a:tr h="1800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559973"/>
              </p:ext>
            </p:extLst>
          </p:nvPr>
        </p:nvGraphicFramePr>
        <p:xfrm>
          <a:off x="1097280" y="2348881"/>
          <a:ext cx="208280" cy="187220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872208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Perfect Soccer ball or football, clean, bright studio isolation Фото со стока - 1379380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64807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99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Урок обучения грамоте _Согласные звуки [в], [в'], буквы В, в. Строчная и заглавная буквы в, В__files\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50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dn01.ru/files/users/images/b3/1d/b31d11bca09e1acf5daa8a632ccbfe7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128791" cy="5544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8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32656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Verdana" pitchFamily="34" charset="0"/>
              </a:rPr>
              <a:t>«Найди слово с буквой В,В»</a:t>
            </a:r>
            <a:endParaRPr lang="ru-RU" b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3" name="Рисунок 2" descr="сова принесла зада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2160240" cy="21911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78092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Candara" pitchFamily="34" charset="0"/>
              </a:rPr>
              <a:t>   </a:t>
            </a:r>
            <a:r>
              <a:rPr lang="ru-RU" sz="4800" b="1" dirty="0" err="1" smtClean="0">
                <a:latin typeface="Candara" pitchFamily="34" charset="0"/>
              </a:rPr>
              <a:t>аинвосктлваркавыировкусн</a:t>
            </a:r>
            <a:endParaRPr lang="ru-RU" sz="4800" b="1" dirty="0" smtClean="0">
              <a:latin typeface="Candara" pitchFamily="34" charset="0"/>
            </a:endParaRPr>
          </a:p>
          <a:p>
            <a:r>
              <a:rPr lang="ru-RU" sz="4800" b="1" dirty="0" smtClean="0">
                <a:latin typeface="Candara" pitchFamily="34" charset="0"/>
              </a:rPr>
              <a:t>   </a:t>
            </a:r>
            <a:r>
              <a:rPr lang="ru-RU" sz="4800" b="1" dirty="0" err="1" smtClean="0">
                <a:latin typeface="Candara" pitchFamily="34" charset="0"/>
              </a:rPr>
              <a:t>воинвостокитнуарлвулка</a:t>
            </a:r>
            <a:r>
              <a:rPr lang="ru-RU" sz="4800" b="1" dirty="0" err="1">
                <a:latin typeface="Candara" pitchFamily="34" charset="0"/>
              </a:rPr>
              <a:t>н</a:t>
            </a:r>
            <a:r>
              <a:rPr lang="ru-RU" sz="4800" b="1" dirty="0" err="1" smtClean="0">
                <a:latin typeface="Candara" pitchFamily="34" charset="0"/>
              </a:rPr>
              <a:t>у</a:t>
            </a:r>
            <a:endParaRPr lang="ru-RU" sz="4800" b="1" dirty="0" smtClean="0">
              <a:latin typeface="Candara" pitchFamily="34" charset="0"/>
            </a:endParaRPr>
          </a:p>
          <a:p>
            <a:r>
              <a:rPr lang="ru-RU" sz="4800" b="1" dirty="0" smtClean="0">
                <a:latin typeface="Candara" pitchFamily="34" charset="0"/>
              </a:rPr>
              <a:t>   </a:t>
            </a:r>
            <a:r>
              <a:rPr lang="ru-RU" sz="4800" b="1" dirty="0" err="1" smtClean="0">
                <a:latin typeface="Candara" pitchFamily="34" charset="0"/>
              </a:rPr>
              <a:t>рыноивастрлволктсуывстал</a:t>
            </a:r>
            <a:endParaRPr lang="ru-RU" sz="48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6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332656"/>
            <a:ext cx="555496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Verdana" pitchFamily="34" charset="0"/>
              </a:rPr>
              <a:t>«Проверь»</a:t>
            </a:r>
            <a:endParaRPr lang="ru-RU" b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3" name="Рисунок 2" descr="сова принесла зада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2160240" cy="21911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278092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Candara" pitchFamily="34" charset="0"/>
              </a:rPr>
              <a:t>   </a:t>
            </a:r>
            <a:r>
              <a:rPr lang="ru-RU" sz="4800" b="1" dirty="0" err="1" smtClean="0"/>
              <a:t>аин</a:t>
            </a:r>
            <a:r>
              <a:rPr lang="ru-RU" sz="4800" b="1" dirty="0" err="1" smtClean="0">
                <a:solidFill>
                  <a:srgbClr val="FF0000"/>
                </a:solidFill>
              </a:rPr>
              <a:t>воск</a:t>
            </a:r>
            <a:r>
              <a:rPr lang="ru-RU" sz="4800" b="1" dirty="0" err="1" smtClean="0"/>
              <a:t>тл</a:t>
            </a:r>
            <a:r>
              <a:rPr lang="ru-RU" sz="4800" b="1" dirty="0" err="1" smtClean="0">
                <a:solidFill>
                  <a:srgbClr val="FF0000"/>
                </a:solidFill>
              </a:rPr>
              <a:t>варка</a:t>
            </a:r>
            <a:r>
              <a:rPr lang="ru-RU" sz="4800" b="1" dirty="0" err="1" smtClean="0"/>
              <a:t>выиро</a:t>
            </a:r>
            <a:r>
              <a:rPr lang="ru-RU" sz="4800" b="1" dirty="0" err="1" smtClean="0">
                <a:solidFill>
                  <a:srgbClr val="FF0000"/>
                </a:solidFill>
              </a:rPr>
              <a:t>вкус</a:t>
            </a:r>
            <a:r>
              <a:rPr lang="ru-RU" sz="4800" b="1" dirty="0" err="1" smtClean="0"/>
              <a:t>н</a:t>
            </a:r>
            <a:endParaRPr lang="ru-RU" sz="4800" b="1" dirty="0" smtClean="0"/>
          </a:p>
          <a:p>
            <a:r>
              <a:rPr lang="ru-RU" sz="4800" b="1" dirty="0" smtClean="0"/>
              <a:t>   </a:t>
            </a:r>
            <a:r>
              <a:rPr lang="ru-RU" sz="4800" b="1" dirty="0" err="1" smtClean="0"/>
              <a:t>воин</a:t>
            </a:r>
            <a:r>
              <a:rPr lang="ru-RU" sz="4800" b="1" dirty="0" err="1" smtClean="0">
                <a:solidFill>
                  <a:srgbClr val="FF0000"/>
                </a:solidFill>
              </a:rPr>
              <a:t>восток</a:t>
            </a:r>
            <a:r>
              <a:rPr lang="ru-RU" sz="4800" b="1" dirty="0" err="1" smtClean="0"/>
              <a:t>итнуарл</a:t>
            </a:r>
            <a:r>
              <a:rPr lang="ru-RU" sz="4800" b="1" dirty="0" err="1" smtClean="0">
                <a:solidFill>
                  <a:srgbClr val="FF0000"/>
                </a:solidFill>
              </a:rPr>
              <a:t>вулка</a:t>
            </a:r>
            <a:r>
              <a:rPr lang="ru-RU" sz="4800" b="1" dirty="0" err="1">
                <a:solidFill>
                  <a:srgbClr val="FF0000"/>
                </a:solidFill>
              </a:rPr>
              <a:t>н</a:t>
            </a:r>
            <a:r>
              <a:rPr lang="ru-RU" sz="4800" b="1" dirty="0" err="1" smtClean="0"/>
              <a:t>у</a:t>
            </a:r>
            <a:endParaRPr lang="ru-RU" sz="4800" b="1" dirty="0" smtClean="0"/>
          </a:p>
          <a:p>
            <a:r>
              <a:rPr lang="ru-RU" sz="4800" b="1" dirty="0" smtClean="0"/>
              <a:t>   </a:t>
            </a:r>
            <a:r>
              <a:rPr lang="ru-RU" sz="4800" b="1" dirty="0" err="1" smtClean="0"/>
              <a:t>рыно</a:t>
            </a:r>
            <a:r>
              <a:rPr lang="ru-RU" sz="4800" b="1" dirty="0" err="1" smtClean="0">
                <a:solidFill>
                  <a:srgbClr val="FF0000"/>
                </a:solidFill>
              </a:rPr>
              <a:t>ива</a:t>
            </a:r>
            <a:r>
              <a:rPr lang="ru-RU" sz="4800" b="1" dirty="0" err="1" smtClean="0"/>
              <a:t>стрл</a:t>
            </a:r>
            <a:r>
              <a:rPr lang="ru-RU" sz="4800" b="1" dirty="0" err="1" smtClean="0">
                <a:solidFill>
                  <a:srgbClr val="FF0000"/>
                </a:solidFill>
              </a:rPr>
              <a:t>волк</a:t>
            </a:r>
            <a:r>
              <a:rPr lang="ru-RU" sz="4800" b="1" dirty="0" err="1" smtClean="0"/>
              <a:t>тсуы</a:t>
            </a:r>
            <a:r>
              <a:rPr lang="ru-RU" sz="4800" b="1" dirty="0" err="1" smtClean="0">
                <a:solidFill>
                  <a:srgbClr val="FF0000"/>
                </a:solidFill>
              </a:rPr>
              <a:t>встал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о л о д ц ы !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001784\Desktop\mudryiy-filin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174" y="620688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40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Почему так говорят?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 живи – век учись.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 человек в деле познается.</a:t>
            </a: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 – не воробей, вылетит – не поймаешь.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9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езентация по обучению грамоте 1 класс тема _ Звуки в, в. Буква В, в_files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88832" cy="509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24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езентация по обучению грамоте 1 класс тема _ Звуки в, в. Буква В, в_files\img1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15752"/>
            <a:ext cx="6768752" cy="491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5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851920" y="2204864"/>
            <a:ext cx="4392488" cy="41044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408712" cy="11430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0070C0"/>
                </a:solidFill>
                <a:latin typeface="Bookman Old Style" pitchFamily="18" charset="0"/>
              </a:rPr>
              <a:t>Тема: Буква</a:t>
            </a:r>
            <a:endParaRPr lang="ru-RU" sz="80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9" name="Рисунок 8" descr="сова с книгой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67544" y="404664"/>
            <a:ext cx="2784477" cy="393822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995936" y="1268760"/>
            <a:ext cx="4243469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0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</a:t>
            </a:r>
            <a:endParaRPr lang="ru-RU" sz="3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47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езентация по обучению грамоте 1 класс тема _ Звуки в, в. Буква В, в_files\img14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3812"/>
            <a:ext cx="6768752" cy="467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57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езентация по обучению грамоте 1 класс тема _ Звуки в, в. Буква В, в_files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8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Презентация по обучению грамоте 1 класс тема _ Звуки в, в. Буква В, в_files\img16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33670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53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Презентация по обучению грамоте 1 класс тема _ Звуки в, в. Буква В, в_files\img24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2473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66</Words>
  <Application>Microsoft Office PowerPoint</Application>
  <PresentationFormat>Экран (4:3)</PresentationFormat>
  <Paragraphs>19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Почему так говорят?</vt:lpstr>
      <vt:lpstr>Презентация PowerPoint</vt:lpstr>
      <vt:lpstr>Презентация PowerPoint</vt:lpstr>
      <vt:lpstr>Тема: Буква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«Найди слово с буквой В,В»</vt:lpstr>
      <vt:lpstr>«Проверь»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1001784</dc:creator>
  <cp:lastModifiedBy>N</cp:lastModifiedBy>
  <cp:revision>41</cp:revision>
  <dcterms:created xsi:type="dcterms:W3CDTF">2018-10-08T16:41:49Z</dcterms:created>
  <dcterms:modified xsi:type="dcterms:W3CDTF">2019-12-03T17:11:53Z</dcterms:modified>
</cp:coreProperties>
</file>