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2D00"/>
    <a:srgbClr val="FDF1F7"/>
    <a:srgbClr val="F3A7CD"/>
    <a:srgbClr val="E7A1D0"/>
    <a:srgbClr val="CC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6" descr="http://www.playcast.ru/uploads/2015/10/02/15288790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BC2D00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265348" y="4929024"/>
            <a:ext cx="1613703" cy="1971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0077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128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740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http://www.playcast.ru/uploads/2015/10/02/15288790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BC2D00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48" b="21800"/>
          <a:stretch/>
        </p:blipFill>
        <p:spPr bwMode="auto">
          <a:xfrm rot="3297159">
            <a:off x="7123320" y="-167055"/>
            <a:ext cx="1817169" cy="1795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87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4272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581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960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804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980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630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477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1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8B11F-4029-4AC4-8B4D-79EF68AF727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0" y="-17966"/>
            <a:ext cx="9144000" cy="339582"/>
            <a:chOff x="0" y="-17966"/>
            <a:chExt cx="9144000" cy="407407"/>
          </a:xfrm>
        </p:grpSpPr>
        <p:pic>
          <p:nvPicPr>
            <p:cNvPr id="7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 userDrawn="1"/>
        </p:nvGrpSpPr>
        <p:grpSpPr>
          <a:xfrm>
            <a:off x="0" y="6462450"/>
            <a:ext cx="9144000" cy="413543"/>
            <a:chOff x="0" y="-17966"/>
            <a:chExt cx="9144000" cy="407407"/>
          </a:xfrm>
        </p:grpSpPr>
        <p:pic>
          <p:nvPicPr>
            <p:cNvPr id="11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398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36099"/>
            <a:ext cx="7772400" cy="422030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Monotype Corsiva" pitchFamily="66" charset="0"/>
              </a:rPr>
              <a:t>МБДОУ «ЦРР – детский сад «Теремок»</a:t>
            </a:r>
            <a:br>
              <a:rPr lang="ru-RU" sz="14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Monotype Corsiva" pitchFamily="66" charset="0"/>
              </a:rPr>
              <a:t>с. Александровское.</a:t>
            </a:r>
            <a:endParaRPr lang="ru-RU" sz="1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575581"/>
            <a:ext cx="7382022" cy="414996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20666685">
            <a:off x="1589649" y="2427497"/>
            <a:ext cx="624605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</a:t>
            </a:r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Город Безопасности</a:t>
            </a:r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»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http://aigyl.ucoz.ru/bezopasnosti/sm_full.jpg"/>
          <p:cNvPicPr/>
          <p:nvPr/>
        </p:nvPicPr>
        <p:blipFill>
          <a:blip r:embed="rId2" cstate="print"/>
          <a:srcRect l="48786" t="6437" r="2609" b="2529"/>
          <a:stretch>
            <a:fillRect/>
          </a:stretch>
        </p:blipFill>
        <p:spPr bwMode="auto">
          <a:xfrm>
            <a:off x="1262648" y="1694822"/>
            <a:ext cx="1666875" cy="186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igyl.ucoz.ru/bezopasnosti/sm_full.jpg"/>
          <p:cNvPicPr/>
          <p:nvPr/>
        </p:nvPicPr>
        <p:blipFill>
          <a:blip r:embed="rId3"/>
          <a:srcRect l="2276" t="6667" r="50736" b="2988"/>
          <a:stretch>
            <a:fillRect/>
          </a:stretch>
        </p:blipFill>
        <p:spPr bwMode="auto">
          <a:xfrm>
            <a:off x="7056999" y="442514"/>
            <a:ext cx="1866900" cy="209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275385" y="1055077"/>
            <a:ext cx="355912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нашем городе Безопасности,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Дети не бывают в опасности.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Потому что создан он, чтоб учились дети в нем,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Правила все соблюдать и в беду не попадать!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4579" name="Picture 3" descr="C:\Users\Люба\Desktop\город безопасности\IMG_20191128_1056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29845" y="455625"/>
            <a:ext cx="3892321" cy="5846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а\Desktop\город безопасности\IMG_20191128_1056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47336" y="379828"/>
            <a:ext cx="4689230" cy="6010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260122" y="492370"/>
            <a:ext cx="2433711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Город Безопасности.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Город Безопасности есть у нас в саду,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Познакомить с городом вас сейчас хочу.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дорога длинная, широкая идет,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 дороге нашей есть зебра – переход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14204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12873" y="548641"/>
            <a:ext cx="43891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 перехода светофор день и ночь горит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из будки ДПС постовой следит,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Чтобы правила движенья соблюдали все,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Пешеходы и водители, и не быть беде!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098" name="Picture 2" descr="C:\Users\Люба\Desktop\город безопасности\IMG_20191125_1144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53551" y="1927273"/>
            <a:ext cx="2940148" cy="4557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Люба\Desktop\город безопасности\IMG_20191125_1144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0130" y="931950"/>
            <a:ext cx="3212710" cy="5525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027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84542" y="1083213"/>
            <a:ext cx="406556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Две спецмашины рядом едут,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людям чтоб помочь.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Помощь скорая, пожарная на помощь мчатся в ночь.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1506" name="Picture 2" descr="C:\Users\Люба\Desktop\город безопасности\IMG_20191128_1056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97280" y="385690"/>
            <a:ext cx="3052689" cy="6105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Люба\Desktop\город безопасности\IMG_20191125_1145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37492" y="393895"/>
            <a:ext cx="3017521" cy="6035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C:\Users\Люба\Desktop\город безопасности\IMG_20191125_1144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63175" y="393895"/>
            <a:ext cx="2897945" cy="6064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107765" y="745588"/>
            <a:ext cx="180066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 обочинам дороги дома разные стоят,</a:t>
            </a:r>
            <a:endParaRPr lang="ru-RU" sz="2400" b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Изготовлены руками наших взрослых и ребят.</a:t>
            </a:r>
            <a:endParaRPr lang="ru-RU" sz="2400" b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Дома стоят разные, одно и </a:t>
            </a:r>
            <a:r>
              <a:rPr lang="ru-RU" sz="2400" b="1" dirty="0" err="1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двух-этажные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205046" y="647114"/>
            <a:ext cx="344658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Если что-то вдруг случилось,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Помощь медиков нужна,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пункт скорой помощи спешите,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Вам поможет медсестра.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От головы дадут таблетку, от давления укол.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Могут шину 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лангетку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наложить на перелом.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9458" name="Picture 2" descr="C:\Users\Люба\Desktop\город безопасности\IMG_20191125_1145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3212" y="365758"/>
            <a:ext cx="3983458" cy="6063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52025" y="225082"/>
            <a:ext cx="438911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еще, конечно, есть в нашем городе МЧС!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Вот пожарное депо с колокольней наверху.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машины все готовы мчать по первому звонку.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Если где-нибудь пожар, или кто в беду попал,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МЧС всегда готовы всех спасти, тушить пожар!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8434" name="Picture 2" descr="C:\Users\Люба\Desktop\город безопасности\IMG_20191125_1146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89674" y="362244"/>
            <a:ext cx="3071446" cy="6142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3" descr="C:\Users\Люба\Desktop\город безопасности\IMG_20191128_1056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1009" y="2658794"/>
            <a:ext cx="1998406" cy="3804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C:\Users\Люба\Desktop\город безопасности\IMG_20191125_1145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8450" y="2897945"/>
            <a:ext cx="2148254" cy="3460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 rot="21042361">
            <a:off x="1183837" y="496502"/>
            <a:ext cx="437505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нашем городе для всех памятки по безопасности есть.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них написано, как надо от беды всех уберечь.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Памятки мы изучаем, и все в жизни применяем.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 стене у нас висит стенд дорожного движенья,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Очень нужен он, конечно, нашим детям без сомненья.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Дети могут здесь играть, маркером порисовать,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учиться здесь, играя, ПДД все выполнять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Arial" pitchFamily="34" charset="0"/>
              </a:rPr>
              <a:t> </a:t>
            </a:r>
          </a:p>
        </p:txBody>
      </p:sp>
      <p:pic>
        <p:nvPicPr>
          <p:cNvPr id="23554" name="Picture 2" descr="C:\Users\Люба\Desktop\город безопасности\IMG_20191128_1055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3231" y="323557"/>
            <a:ext cx="2725029" cy="3981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5" name="Picture 3" descr="C:\Users\Люба\Desktop\город безопасности\IMG_20191125_1146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53551" y="3080825"/>
            <a:ext cx="2901700" cy="3277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C:\Users\Люба\Desktop\город безопасности\IMG_20191125_1146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06240" y="3685736"/>
            <a:ext cx="2303882" cy="2658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208628" y="468214"/>
            <a:ext cx="623839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городе Безопасности собраны в саду: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Игрушки и пособия – все это на виду!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Самолеты, вертолеты, спецмашины, пароходы.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Жезлы, каски и фуражки, телефоны и раскраски;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Разные нагрудники для любых сотрудников.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Дети в игры здесь играют и все это применяют.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2530" name="Picture 2" descr="C:\Users\Люба\Desktop\город безопасности\IMG_20191128_1055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06658" y="2489981"/>
            <a:ext cx="1960098" cy="3920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 3" descr="C:\Users\Люба\Desktop\город безопасности\IMG_20191128_1055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75939" y="2518117"/>
            <a:ext cx="1972994" cy="3945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C:\Users\Люба\Desktop\город безопасности\IMG_20191128_1056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40729" y="2588455"/>
            <a:ext cx="2045780" cy="3874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346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МБДОУ «ЦРР – детский сад «Теремок» с. Александровское.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2016-08-19T04:09:22Z</dcterms:created>
  <dcterms:modified xsi:type="dcterms:W3CDTF">2019-12-03T13:45:20Z</dcterms:modified>
</cp:coreProperties>
</file>